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BD4"/>
          </a:solidFill>
        </a:fill>
      </a:tcStyle>
    </a:wholeTbl>
    <a:band2H>
      <a:tcTxStyle b="def" i="def"/>
      <a:tcStyle>
        <a:tcBdr/>
        <a:fill>
          <a:solidFill>
            <a:srgbClr val="FAE7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CBF6"/>
          </a:solidFill>
        </a:fill>
      </a:tcStyle>
    </a:wholeTbl>
    <a:band2H>
      <a:tcTxStyle b="def" i="def"/>
      <a:tcStyle>
        <a:tcBdr/>
        <a:fill>
          <a:solidFill>
            <a:srgbClr val="F4E7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F"/>
          </a:solidFill>
        </a:fill>
      </a:tcStyle>
    </a:wholeTbl>
    <a:band2H>
      <a:tcTxStyle b="def" i="def"/>
      <a:tcStyle>
        <a:tcBdr/>
        <a:fill>
          <a:solidFill>
            <a:srgbClr val="E7EB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8" name="Shape 178"/>
          <p:cNvSpPr/>
          <p:nvPr>
            <p:ph type="sldImg"/>
          </p:nvPr>
        </p:nvSpPr>
        <p:spPr>
          <a:xfrm>
            <a:off x="1143000" y="685800"/>
            <a:ext cx="4572000" cy="3429000"/>
          </a:xfrm>
          <a:prstGeom prst="rect">
            <a:avLst/>
          </a:prstGeom>
        </p:spPr>
        <p:txBody>
          <a:bodyPr/>
          <a:lstStyle/>
          <a:p>
            <a:pPr/>
          </a:p>
        </p:txBody>
      </p:sp>
      <p:sp>
        <p:nvSpPr>
          <p:cNvPr id="179" name="Shape 179"/>
          <p:cNvSpPr/>
          <p:nvPr>
            <p:ph type="body" sz="quarter" idx="1"/>
          </p:nvPr>
        </p:nvSpPr>
        <p:spPr>
          <a:xfrm>
            <a:off x="914400" y="4343400"/>
            <a:ext cx="5029200" cy="4114800"/>
          </a:xfrm>
          <a:prstGeom prst="rect">
            <a:avLst/>
          </a:prstGeom>
        </p:spPr>
        <p:txBody>
          <a:bodyPr/>
          <a:lstStyle/>
          <a:p>
            <a:pPr/>
          </a:p>
        </p:txBody>
      </p:sp>
    </p:spTree>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j-lt"/>
        <a:ea typeface="+mj-ea"/>
        <a:cs typeface="+mj-cs"/>
        <a:sym typeface="Franklin Gothic Book"/>
      </a:defRPr>
    </a:lvl1pPr>
    <a:lvl2pPr indent="228600" defTabSz="457200" latinLnBrk="0">
      <a:defRPr sz="1200">
        <a:solidFill>
          <a:srgbClr val="FFFFFF"/>
        </a:solidFill>
        <a:latin typeface="+mj-lt"/>
        <a:ea typeface="+mj-ea"/>
        <a:cs typeface="+mj-cs"/>
        <a:sym typeface="Franklin Gothic Book"/>
      </a:defRPr>
    </a:lvl2pPr>
    <a:lvl3pPr indent="457200" defTabSz="457200" latinLnBrk="0">
      <a:defRPr sz="1200">
        <a:solidFill>
          <a:srgbClr val="FFFFFF"/>
        </a:solidFill>
        <a:latin typeface="+mj-lt"/>
        <a:ea typeface="+mj-ea"/>
        <a:cs typeface="+mj-cs"/>
        <a:sym typeface="Franklin Gothic Book"/>
      </a:defRPr>
    </a:lvl3pPr>
    <a:lvl4pPr indent="685800" defTabSz="457200" latinLnBrk="0">
      <a:defRPr sz="1200">
        <a:solidFill>
          <a:srgbClr val="FFFFFF"/>
        </a:solidFill>
        <a:latin typeface="+mj-lt"/>
        <a:ea typeface="+mj-ea"/>
        <a:cs typeface="+mj-cs"/>
        <a:sym typeface="Franklin Gothic Book"/>
      </a:defRPr>
    </a:lvl4pPr>
    <a:lvl5pPr indent="914400" defTabSz="457200" latinLnBrk="0">
      <a:defRPr sz="1200">
        <a:solidFill>
          <a:srgbClr val="FFFFFF"/>
        </a:solidFill>
        <a:latin typeface="+mj-lt"/>
        <a:ea typeface="+mj-ea"/>
        <a:cs typeface="+mj-cs"/>
        <a:sym typeface="Franklin Gothic Book"/>
      </a:defRPr>
    </a:lvl5pPr>
    <a:lvl6pPr indent="1143000" defTabSz="457200" latinLnBrk="0">
      <a:defRPr sz="1200">
        <a:solidFill>
          <a:srgbClr val="FFFFFF"/>
        </a:solidFill>
        <a:latin typeface="+mj-lt"/>
        <a:ea typeface="+mj-ea"/>
        <a:cs typeface="+mj-cs"/>
        <a:sym typeface="Franklin Gothic Book"/>
      </a:defRPr>
    </a:lvl6pPr>
    <a:lvl7pPr indent="1371600" defTabSz="457200" latinLnBrk="0">
      <a:defRPr sz="1200">
        <a:solidFill>
          <a:srgbClr val="FFFFFF"/>
        </a:solidFill>
        <a:latin typeface="+mj-lt"/>
        <a:ea typeface="+mj-ea"/>
        <a:cs typeface="+mj-cs"/>
        <a:sym typeface="Franklin Gothic Book"/>
      </a:defRPr>
    </a:lvl7pPr>
    <a:lvl8pPr indent="1600200" defTabSz="457200" latinLnBrk="0">
      <a:defRPr sz="1200">
        <a:solidFill>
          <a:srgbClr val="FFFFFF"/>
        </a:solidFill>
        <a:latin typeface="+mj-lt"/>
        <a:ea typeface="+mj-ea"/>
        <a:cs typeface="+mj-cs"/>
        <a:sym typeface="Franklin Gothic Book"/>
      </a:defRPr>
    </a:lvl8pPr>
    <a:lvl9pPr indent="1828800" defTabSz="457200" latinLnBrk="0">
      <a:defRPr sz="1200">
        <a:solidFill>
          <a:srgbClr val="FFFFFF"/>
        </a:solidFill>
        <a:latin typeface="+mj-lt"/>
        <a:ea typeface="+mj-ea"/>
        <a:cs typeface="+mj-cs"/>
        <a:sym typeface="Franklin Gothic Book"/>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370692" y="1769540"/>
            <a:ext cx="9440035" cy="1828802"/>
          </a:xfrm>
          <a:prstGeom prst="rect">
            <a:avLst/>
          </a:prstGeom>
        </p:spPr>
        <p:txBody>
          <a:bodyPr anchor="b"/>
          <a:lstStyle>
            <a:lvl1pPr>
              <a:defRPr sz="5400"/>
            </a:lvl1pPr>
          </a:lstStyle>
          <a:p>
            <a:pPr/>
            <a:r>
              <a:t>Title Text</a:t>
            </a:r>
          </a:p>
        </p:txBody>
      </p:sp>
      <p:sp>
        <p:nvSpPr>
          <p:cNvPr id="12" name="Body Level One…"/>
          <p:cNvSpPr txBox="1"/>
          <p:nvPr>
            <p:ph type="body" sz="quarter" idx="1"/>
          </p:nvPr>
        </p:nvSpPr>
        <p:spPr>
          <a:xfrm>
            <a:off x="1370692" y="3773489"/>
            <a:ext cx="9440035" cy="1049869"/>
          </a:xfrm>
          <a:prstGeom prst="rect">
            <a:avLst/>
          </a:prstGeom>
        </p:spPr>
        <p:txBody>
          <a:bodyPr/>
          <a:lstStyle>
            <a:lvl1pPr marL="0" indent="0" algn="ctr">
              <a:buClrTx/>
              <a:buSzTx/>
              <a:buFontTx/>
              <a:buNone/>
              <a:defRPr>
                <a:solidFill>
                  <a:srgbClr val="FFFFFF"/>
                </a:solidFill>
              </a:defRPr>
            </a:lvl1pPr>
            <a:lvl2pPr marL="0" indent="0" algn="ctr">
              <a:buClrTx/>
              <a:buSzTx/>
              <a:buFontTx/>
              <a:buNone/>
              <a:defRPr>
                <a:solidFill>
                  <a:srgbClr val="FFFFFF"/>
                </a:solidFill>
              </a:defRPr>
            </a:lvl2pPr>
            <a:lvl3pPr marL="0" indent="0" algn="ctr">
              <a:buClrTx/>
              <a:buSzTx/>
              <a:buFontTx/>
              <a:buNone/>
              <a:defRPr>
                <a:solidFill>
                  <a:srgbClr val="FFFFFF"/>
                </a:solidFill>
              </a:defRPr>
            </a:lvl3pPr>
            <a:lvl4pPr marL="0" indent="0" algn="ctr">
              <a:buClrTx/>
              <a:buSzTx/>
              <a:buFontTx/>
              <a:buNone/>
              <a:defRPr>
                <a:solidFill>
                  <a:srgbClr val="FFFFFF"/>
                </a:solidFill>
              </a:defRPr>
            </a:lvl4pPr>
            <a:lvl5pPr marL="0" indent="0" algn="ctr">
              <a:buClrTx/>
              <a:buSzTx/>
              <a:buFontTx/>
              <a:buNone/>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pic>
        <p:nvPicPr>
          <p:cNvPr id="93" name="Picture 21" descr="Picture 21"/>
          <p:cNvPicPr>
            <a:picLocks noChangeAspect="1"/>
          </p:cNvPicPr>
          <p:nvPr/>
        </p:nvPicPr>
        <p:blipFill>
          <a:blip r:embed="rId2">
            <a:extLst/>
          </a:blip>
          <a:stretch>
            <a:fillRect/>
          </a:stretch>
        </p:blipFill>
        <p:spPr>
          <a:xfrm>
            <a:off x="7293664" y="609600"/>
            <a:ext cx="3584167" cy="5204832"/>
          </a:xfrm>
          <a:prstGeom prst="rect">
            <a:avLst/>
          </a:prstGeom>
          <a:ln w="12700">
            <a:miter lim="400000"/>
          </a:ln>
        </p:spPr>
      </p:pic>
      <p:sp>
        <p:nvSpPr>
          <p:cNvPr id="94" name="Title Text"/>
          <p:cNvSpPr txBox="1"/>
          <p:nvPr>
            <p:ph type="title"/>
          </p:nvPr>
        </p:nvSpPr>
        <p:spPr>
          <a:xfrm>
            <a:off x="913794" y="763701"/>
            <a:ext cx="5707901" cy="1675559"/>
          </a:xfrm>
          <a:prstGeom prst="rect">
            <a:avLst/>
          </a:prstGeom>
        </p:spPr>
        <p:txBody>
          <a:bodyPr anchor="b"/>
          <a:lstStyle>
            <a:lvl1pPr>
              <a:defRPr sz="3200"/>
            </a:lvl1pPr>
          </a:lstStyle>
          <a:p>
            <a:pPr/>
            <a:r>
              <a:t>Title Text</a:t>
            </a:r>
          </a:p>
        </p:txBody>
      </p:sp>
      <p:sp>
        <p:nvSpPr>
          <p:cNvPr id="95" name="Picture Placeholder 2"/>
          <p:cNvSpPr/>
          <p:nvPr>
            <p:ph type="pic" sz="quarter" idx="21"/>
          </p:nvPr>
        </p:nvSpPr>
        <p:spPr>
          <a:xfrm>
            <a:off x="7442551" y="763701"/>
            <a:ext cx="3275751" cy="4912824"/>
          </a:xfrm>
          <a:prstGeom prst="rect">
            <a:avLst/>
          </a:prstGeom>
          <a:effectLst>
            <a:outerShdw sx="100000" sy="100000" kx="0" ky="0" algn="b" rotWithShape="0" blurRad="38100" dist="25400" dir="4440000">
              <a:srgbClr val="000000">
                <a:alpha val="36000"/>
              </a:srgbClr>
            </a:outerShdw>
          </a:effectLst>
        </p:spPr>
        <p:txBody>
          <a:bodyPr lIns="91439" tIns="45719" rIns="91439" bIns="45719">
            <a:noAutofit/>
          </a:bodyPr>
          <a:lstStyle/>
          <a:p>
            <a:pPr/>
          </a:p>
        </p:txBody>
      </p:sp>
      <p:sp>
        <p:nvSpPr>
          <p:cNvPr id="96" name="Body Level One…"/>
          <p:cNvSpPr txBox="1"/>
          <p:nvPr>
            <p:ph type="body" sz="quarter" idx="1"/>
          </p:nvPr>
        </p:nvSpPr>
        <p:spPr>
          <a:xfrm>
            <a:off x="1473698" y="2679699"/>
            <a:ext cx="4588096" cy="3135697"/>
          </a:xfrm>
          <a:prstGeom prst="rect">
            <a:avLst/>
          </a:prstGeom>
        </p:spPr>
        <p:txBody>
          <a:bodyPr/>
          <a:lstStyle>
            <a:lvl1pPr marL="0" indent="0" algn="ctr">
              <a:buClrTx/>
              <a:buSzTx/>
              <a:buFontTx/>
              <a:buNone/>
              <a:defRPr sz="1600"/>
            </a:lvl1pPr>
            <a:lvl2pPr marL="0" indent="0" algn="ctr">
              <a:buClrTx/>
              <a:buSzTx/>
              <a:buFontTx/>
              <a:buNone/>
              <a:defRPr sz="1600"/>
            </a:lvl2pPr>
            <a:lvl3pPr marL="0" indent="0" algn="ctr">
              <a:buClrTx/>
              <a:buSzTx/>
              <a:buFontTx/>
              <a:buNone/>
              <a:defRPr sz="1600"/>
            </a:lvl3pPr>
            <a:lvl4pPr marL="0" indent="0" algn="ctr">
              <a:buClrTx/>
              <a:buSzTx/>
              <a:buFontTx/>
              <a:buNone/>
              <a:defRPr sz="1600"/>
            </a:lvl4pPr>
            <a:lvl5pPr marL="0" indent="0" algn="ctr">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noramic Picture with Caption">
    <p:spTree>
      <p:nvGrpSpPr>
        <p:cNvPr id="1" name=""/>
        <p:cNvGrpSpPr/>
        <p:nvPr/>
      </p:nvGrpSpPr>
      <p:grpSpPr>
        <a:xfrm>
          <a:off x="0" y="0"/>
          <a:ext cx="0" cy="0"/>
          <a:chOff x="0" y="0"/>
          <a:chExt cx="0" cy="0"/>
        </a:xfrm>
      </p:grpSpPr>
      <p:pic>
        <p:nvPicPr>
          <p:cNvPr id="104" name="Picture 15" descr="Picture 15"/>
          <p:cNvPicPr>
            <a:picLocks noChangeAspect="1"/>
          </p:cNvPicPr>
          <p:nvPr/>
        </p:nvPicPr>
        <p:blipFill>
          <a:blip r:embed="rId2">
            <a:extLst/>
          </a:blip>
          <a:stretch>
            <a:fillRect/>
          </a:stretch>
        </p:blipFill>
        <p:spPr>
          <a:xfrm>
            <a:off x="1013882" y="547807"/>
            <a:ext cx="10141801" cy="3816807"/>
          </a:xfrm>
          <a:prstGeom prst="rect">
            <a:avLst/>
          </a:prstGeom>
          <a:ln w="12700">
            <a:miter lim="400000"/>
          </a:ln>
        </p:spPr>
      </p:pic>
      <p:sp>
        <p:nvSpPr>
          <p:cNvPr id="105" name="Title Text"/>
          <p:cNvSpPr txBox="1"/>
          <p:nvPr>
            <p:ph type="title"/>
          </p:nvPr>
        </p:nvSpPr>
        <p:spPr>
          <a:xfrm>
            <a:off x="913806" y="4565255"/>
            <a:ext cx="10355327" cy="543474"/>
          </a:xfrm>
          <a:prstGeom prst="rect">
            <a:avLst/>
          </a:prstGeom>
        </p:spPr>
        <p:txBody>
          <a:bodyPr anchor="b"/>
          <a:lstStyle>
            <a:lvl1pPr>
              <a:defRPr sz="2800"/>
            </a:lvl1pPr>
          </a:lstStyle>
          <a:p>
            <a:pPr/>
            <a:r>
              <a:t>Title Text</a:t>
            </a:r>
          </a:p>
        </p:txBody>
      </p:sp>
      <p:sp>
        <p:nvSpPr>
          <p:cNvPr id="106" name="Picture Placeholder 2"/>
          <p:cNvSpPr/>
          <p:nvPr>
            <p:ph type="pic" idx="21"/>
          </p:nvPr>
        </p:nvSpPr>
        <p:spPr>
          <a:xfrm>
            <a:off x="1169348" y="695008"/>
            <a:ext cx="9845348" cy="3525673"/>
          </a:xfrm>
          <a:prstGeom prst="rect">
            <a:avLst/>
          </a:prstGeom>
          <a:effectLst>
            <a:outerShdw sx="100000" sy="100000" kx="0" ky="0" algn="b" rotWithShape="0" blurRad="38100" dist="25400" dir="4440000">
              <a:srgbClr val="000000">
                <a:alpha val="36000"/>
              </a:srgbClr>
            </a:outerShdw>
          </a:effectLst>
        </p:spPr>
        <p:txBody>
          <a:bodyPr lIns="91439" tIns="45719" rIns="91439" bIns="45719">
            <a:noAutofit/>
          </a:bodyPr>
          <a:lstStyle/>
          <a:p>
            <a:pPr/>
          </a:p>
        </p:txBody>
      </p:sp>
      <p:sp>
        <p:nvSpPr>
          <p:cNvPr id="107" name="Body Level One…"/>
          <p:cNvSpPr txBox="1"/>
          <p:nvPr>
            <p:ph type="body" sz="quarter" idx="1"/>
          </p:nvPr>
        </p:nvSpPr>
        <p:spPr>
          <a:xfrm>
            <a:off x="913794" y="5247728"/>
            <a:ext cx="10353764" cy="543474"/>
          </a:xfrm>
          <a:prstGeom prst="rect">
            <a:avLst/>
          </a:prstGeom>
        </p:spPr>
        <p:txBody>
          <a:bodyPr/>
          <a:lstStyle>
            <a:lvl1pPr marL="0" indent="0" algn="ctr">
              <a:buClrTx/>
              <a:buSzTx/>
              <a:buFontTx/>
              <a:buNone/>
              <a:defRPr sz="1600"/>
            </a:lvl1pPr>
            <a:lvl2pPr marL="0" indent="0" algn="ctr">
              <a:buClrTx/>
              <a:buSzTx/>
              <a:buFontTx/>
              <a:buNone/>
              <a:defRPr sz="1600"/>
            </a:lvl2pPr>
            <a:lvl3pPr marL="0" indent="0" algn="ctr">
              <a:buClrTx/>
              <a:buSzTx/>
              <a:buFontTx/>
              <a:buNone/>
              <a:defRPr sz="1600"/>
            </a:lvl3pPr>
            <a:lvl4pPr marL="0" indent="0" algn="ctr">
              <a:buClrTx/>
              <a:buSzTx/>
              <a:buFontTx/>
              <a:buNone/>
              <a:defRPr sz="1600"/>
            </a:lvl4pPr>
            <a:lvl5pPr marL="0" indent="0" algn="ctr">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aption">
    <p:spTree>
      <p:nvGrpSpPr>
        <p:cNvPr id="1" name=""/>
        <p:cNvGrpSpPr/>
        <p:nvPr/>
      </p:nvGrpSpPr>
      <p:grpSpPr>
        <a:xfrm>
          <a:off x="0" y="0"/>
          <a:ext cx="0" cy="0"/>
          <a:chOff x="0" y="0"/>
          <a:chExt cx="0" cy="0"/>
        </a:xfrm>
      </p:grpSpPr>
      <p:sp>
        <p:nvSpPr>
          <p:cNvPr id="115" name="Title Text"/>
          <p:cNvSpPr txBox="1"/>
          <p:nvPr>
            <p:ph type="title"/>
          </p:nvPr>
        </p:nvSpPr>
        <p:spPr>
          <a:xfrm>
            <a:off x="913794" y="608436"/>
            <a:ext cx="10353764" cy="3534346"/>
          </a:xfrm>
          <a:prstGeom prst="rect">
            <a:avLst/>
          </a:prstGeom>
        </p:spPr>
        <p:txBody>
          <a:bodyPr/>
          <a:lstStyle/>
          <a:p>
            <a:pPr/>
            <a:r>
              <a:t>Title Text</a:t>
            </a:r>
          </a:p>
        </p:txBody>
      </p:sp>
      <p:sp>
        <p:nvSpPr>
          <p:cNvPr id="116" name="Body Level One…"/>
          <p:cNvSpPr txBox="1"/>
          <p:nvPr>
            <p:ph type="body" sz="quarter" idx="1"/>
          </p:nvPr>
        </p:nvSpPr>
        <p:spPr>
          <a:xfrm>
            <a:off x="913794" y="4295180"/>
            <a:ext cx="10353765" cy="1501828"/>
          </a:xfrm>
          <a:prstGeom prst="rect">
            <a:avLst/>
          </a:prstGeom>
        </p:spPr>
        <p:txBody>
          <a:bodyPr anchor="ctr"/>
          <a:lstStyle>
            <a:lvl1pPr marL="0" indent="0" algn="ctr">
              <a:buClrTx/>
              <a:buSzTx/>
              <a:buFontTx/>
              <a:buNone/>
              <a:defRPr sz="1600"/>
            </a:lvl1pPr>
            <a:lvl2pPr marL="0" indent="0" algn="ctr">
              <a:buClrTx/>
              <a:buSzTx/>
              <a:buFontTx/>
              <a:buNone/>
              <a:defRPr sz="1600"/>
            </a:lvl2pPr>
            <a:lvl3pPr marL="0" indent="0" algn="ctr">
              <a:buClrTx/>
              <a:buSzTx/>
              <a:buFontTx/>
              <a:buNone/>
              <a:defRPr sz="1600"/>
            </a:lvl3pPr>
            <a:lvl4pPr marL="0" indent="0" algn="ctr">
              <a:buClrTx/>
              <a:buSzTx/>
              <a:buFontTx/>
              <a:buNone/>
              <a:defRPr sz="1600"/>
            </a:lvl4pPr>
            <a:lvl5pPr marL="0" indent="0" algn="ctr">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with Caption">
    <p:spTree>
      <p:nvGrpSpPr>
        <p:cNvPr id="1" name=""/>
        <p:cNvGrpSpPr/>
        <p:nvPr/>
      </p:nvGrpSpPr>
      <p:grpSpPr>
        <a:xfrm>
          <a:off x="0" y="0"/>
          <a:ext cx="0" cy="0"/>
          <a:chOff x="0" y="0"/>
          <a:chExt cx="0" cy="0"/>
        </a:xfrm>
      </p:grpSpPr>
      <p:sp>
        <p:nvSpPr>
          <p:cNvPr id="124" name="Title Text"/>
          <p:cNvSpPr txBox="1"/>
          <p:nvPr>
            <p:ph type="title"/>
          </p:nvPr>
        </p:nvSpPr>
        <p:spPr>
          <a:xfrm>
            <a:off x="1446212" y="609600"/>
            <a:ext cx="9302754" cy="2992904"/>
          </a:xfrm>
          <a:prstGeom prst="rect">
            <a:avLst/>
          </a:prstGeom>
        </p:spPr>
        <p:txBody>
          <a:bodyPr/>
          <a:lstStyle>
            <a:lvl1pPr>
              <a:defRPr sz="3600"/>
            </a:lvl1pPr>
          </a:lstStyle>
          <a:p>
            <a:pPr/>
            <a:r>
              <a:t>Title Text</a:t>
            </a:r>
          </a:p>
        </p:txBody>
      </p:sp>
      <p:sp>
        <p:nvSpPr>
          <p:cNvPr id="125" name="Body Level One…"/>
          <p:cNvSpPr txBox="1"/>
          <p:nvPr>
            <p:ph type="body" sz="quarter" idx="1"/>
          </p:nvPr>
        </p:nvSpPr>
        <p:spPr>
          <a:xfrm>
            <a:off x="1720644" y="3610030"/>
            <a:ext cx="8752300" cy="532751"/>
          </a:xfrm>
          <a:prstGeom prst="rect">
            <a:avLst/>
          </a:prstGeom>
        </p:spPr>
        <p:txBody>
          <a:bodyPr/>
          <a:lstStyle>
            <a:lvl1pPr marL="0" indent="0" algn="r">
              <a:buClrTx/>
              <a:buSzTx/>
              <a:buFontTx/>
              <a:buNone/>
              <a:defRPr sz="1400"/>
            </a:lvl1pPr>
            <a:lvl2pPr marL="0" indent="0" algn="r">
              <a:buClrTx/>
              <a:buSzTx/>
              <a:buFontTx/>
              <a:buNone/>
              <a:defRPr sz="1400"/>
            </a:lvl2pPr>
            <a:lvl3pPr marL="0" indent="0" algn="r">
              <a:buClrTx/>
              <a:buSzTx/>
              <a:buFontTx/>
              <a:buNone/>
              <a:defRPr sz="1400"/>
            </a:lvl3pPr>
            <a:lvl4pPr marL="0" indent="0" algn="r">
              <a:buClrTx/>
              <a:buSzTx/>
              <a:buFontTx/>
              <a:buNone/>
              <a:defRPr sz="1400"/>
            </a:lvl4pPr>
            <a:lvl5pPr marL="0" indent="0" algn="r">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26" name="Text Placeholder 3"/>
          <p:cNvSpPr/>
          <p:nvPr>
            <p:ph type="body" sz="quarter" idx="21"/>
          </p:nvPr>
        </p:nvSpPr>
        <p:spPr>
          <a:xfrm>
            <a:off x="913793" y="4304353"/>
            <a:ext cx="10353765" cy="1489498"/>
          </a:xfrm>
          <a:prstGeom prst="rect">
            <a:avLst/>
          </a:prstGeom>
        </p:spPr>
        <p:txBody>
          <a:bodyPr anchor="ctr"/>
          <a:lstStyle/>
          <a:p>
            <a:pPr/>
          </a:p>
        </p:txBody>
      </p:sp>
      <p:sp>
        <p:nvSpPr>
          <p:cNvPr id="127" name="TextBox 10"/>
          <p:cNvSpPr txBox="1"/>
          <p:nvPr/>
        </p:nvSpPr>
        <p:spPr>
          <a:xfrm>
            <a:off x="1036319" y="542437"/>
            <a:ext cx="518162" cy="12694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cap="all" sz="8000">
                <a:solidFill>
                  <a:srgbClr val="FFFFFF"/>
                </a:solidFill>
              </a:defRPr>
            </a:lvl1pPr>
          </a:lstStyle>
          <a:p>
            <a:pPr/>
            <a:r>
              <a:t>“</a:t>
            </a:r>
          </a:p>
        </p:txBody>
      </p:sp>
      <p:sp>
        <p:nvSpPr>
          <p:cNvPr id="128" name="TextBox 12"/>
          <p:cNvSpPr txBox="1"/>
          <p:nvPr/>
        </p:nvSpPr>
        <p:spPr>
          <a:xfrm>
            <a:off x="10550435" y="2585900"/>
            <a:ext cx="518162" cy="12694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r">
              <a:defRPr cap="all" sz="8000">
                <a:solidFill>
                  <a:srgbClr val="FFFFFF"/>
                </a:solidFill>
              </a:defRPr>
            </a:lvl1pPr>
          </a:lstStyle>
          <a:p>
            <a:pPr/>
            <a:r>
              <a:t>”</a:t>
            </a: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ame Card">
    <p:spTree>
      <p:nvGrpSpPr>
        <p:cNvPr id="1" name=""/>
        <p:cNvGrpSpPr/>
        <p:nvPr/>
      </p:nvGrpSpPr>
      <p:grpSpPr>
        <a:xfrm>
          <a:off x="0" y="0"/>
          <a:ext cx="0" cy="0"/>
          <a:chOff x="0" y="0"/>
          <a:chExt cx="0" cy="0"/>
        </a:xfrm>
      </p:grpSpPr>
      <p:sp>
        <p:nvSpPr>
          <p:cNvPr id="136" name="Title Text"/>
          <p:cNvSpPr txBox="1"/>
          <p:nvPr>
            <p:ph type="title"/>
          </p:nvPr>
        </p:nvSpPr>
        <p:spPr>
          <a:xfrm>
            <a:off x="913794" y="2126942"/>
            <a:ext cx="10353765" cy="2511837"/>
          </a:xfrm>
          <a:prstGeom prst="rect">
            <a:avLst/>
          </a:prstGeom>
        </p:spPr>
        <p:txBody>
          <a:bodyPr anchor="b"/>
          <a:lstStyle>
            <a:lvl1pPr>
              <a:defRPr sz="3200"/>
            </a:lvl1pPr>
          </a:lstStyle>
          <a:p>
            <a:pPr/>
            <a:r>
              <a:t>Title Text</a:t>
            </a:r>
          </a:p>
        </p:txBody>
      </p:sp>
      <p:sp>
        <p:nvSpPr>
          <p:cNvPr id="137" name="Body Level One…"/>
          <p:cNvSpPr txBox="1"/>
          <p:nvPr>
            <p:ph type="body" sz="quarter" idx="1"/>
          </p:nvPr>
        </p:nvSpPr>
        <p:spPr>
          <a:xfrm>
            <a:off x="913782" y="4650556"/>
            <a:ext cx="10352202" cy="1140646"/>
          </a:xfrm>
          <a:prstGeom prst="rect">
            <a:avLst/>
          </a:prstGeom>
        </p:spPr>
        <p:txBody>
          <a:bodyPr/>
          <a:lstStyle>
            <a:lvl1pPr marL="0" indent="0" algn="ctr">
              <a:buClrTx/>
              <a:buSzTx/>
              <a:buFontTx/>
              <a:buNone/>
              <a:defRPr sz="1600"/>
            </a:lvl1pPr>
            <a:lvl2pPr marL="0" indent="0" algn="ctr">
              <a:buClrTx/>
              <a:buSzTx/>
              <a:buFontTx/>
              <a:buNone/>
              <a:defRPr sz="1600"/>
            </a:lvl2pPr>
            <a:lvl3pPr marL="0" indent="0" algn="ctr">
              <a:buClrTx/>
              <a:buSzTx/>
              <a:buFontTx/>
              <a:buNone/>
              <a:defRPr sz="1600"/>
            </a:lvl3pPr>
            <a:lvl4pPr marL="0" indent="0" algn="ctr">
              <a:buClrTx/>
              <a:buSzTx/>
              <a:buFontTx/>
              <a:buNone/>
              <a:defRPr sz="1600"/>
            </a:lvl4pPr>
            <a:lvl5pPr marL="0" indent="0" algn="ctr">
              <a:buClrTx/>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umn">
    <p:spTree>
      <p:nvGrpSpPr>
        <p:cNvPr id="1" name=""/>
        <p:cNvGrpSpPr/>
        <p:nvPr/>
      </p:nvGrpSpPr>
      <p:grpSpPr>
        <a:xfrm>
          <a:off x="0" y="0"/>
          <a:ext cx="0" cy="0"/>
          <a:chOff x="0" y="0"/>
          <a:chExt cx="0" cy="0"/>
        </a:xfrm>
      </p:grpSpPr>
      <p:sp>
        <p:nvSpPr>
          <p:cNvPr id="145" name="Title Text"/>
          <p:cNvSpPr txBox="1"/>
          <p:nvPr>
            <p:ph type="title"/>
          </p:nvPr>
        </p:nvSpPr>
        <p:spPr>
          <a:xfrm>
            <a:off x="913794" y="609600"/>
            <a:ext cx="10353764" cy="970450"/>
          </a:xfrm>
          <a:prstGeom prst="rect">
            <a:avLst/>
          </a:prstGeom>
        </p:spPr>
        <p:txBody>
          <a:bodyPr/>
          <a:lstStyle/>
          <a:p>
            <a:pPr/>
            <a:r>
              <a:t>Title Text</a:t>
            </a:r>
          </a:p>
        </p:txBody>
      </p:sp>
      <p:sp>
        <p:nvSpPr>
          <p:cNvPr id="146" name="Body Level One…"/>
          <p:cNvSpPr txBox="1"/>
          <p:nvPr>
            <p:ph type="body" sz="quarter" idx="1"/>
          </p:nvPr>
        </p:nvSpPr>
        <p:spPr>
          <a:xfrm>
            <a:off x="913794" y="1885950"/>
            <a:ext cx="3300987" cy="764784"/>
          </a:xfrm>
          <a:prstGeom prst="rect">
            <a:avLst/>
          </a:prstGeom>
        </p:spPr>
        <p:txBody>
          <a:bodyPr anchor="b"/>
          <a:lstStyle>
            <a:lvl1pPr marL="0" indent="0" algn="ctr">
              <a:buClrTx/>
              <a:buSzTx/>
              <a:buFontTx/>
              <a:buNone/>
              <a:defRPr sz="2200">
                <a:solidFill>
                  <a:srgbClr val="FFFFFF"/>
                </a:solidFill>
              </a:defRPr>
            </a:lvl1pPr>
            <a:lvl2pPr marL="0" indent="0" algn="ctr">
              <a:buClrTx/>
              <a:buSzTx/>
              <a:buFontTx/>
              <a:buNone/>
              <a:defRPr sz="2200">
                <a:solidFill>
                  <a:srgbClr val="FFFFFF"/>
                </a:solidFill>
              </a:defRPr>
            </a:lvl2pPr>
            <a:lvl3pPr marL="0" indent="0" algn="ctr">
              <a:buClrTx/>
              <a:buSzTx/>
              <a:buFontTx/>
              <a:buNone/>
              <a:defRPr sz="2200">
                <a:solidFill>
                  <a:srgbClr val="FFFFFF"/>
                </a:solidFill>
              </a:defRPr>
            </a:lvl3pPr>
            <a:lvl4pPr marL="0" indent="0" algn="ctr">
              <a:buClrTx/>
              <a:buSzTx/>
              <a:buFontTx/>
              <a:buNone/>
              <a:defRPr sz="2200">
                <a:solidFill>
                  <a:srgbClr val="FFFFFF"/>
                </a:solidFill>
              </a:defRPr>
            </a:lvl4pPr>
            <a:lvl5pPr marL="0" indent="0" algn="ctr">
              <a:buClrTx/>
              <a:buSzTx/>
              <a:buFontTx/>
              <a:buNone/>
              <a:defRPr sz="2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7" name="Text Placeholder 3"/>
          <p:cNvSpPr/>
          <p:nvPr>
            <p:ph type="body" sz="quarter" idx="21"/>
          </p:nvPr>
        </p:nvSpPr>
        <p:spPr>
          <a:xfrm>
            <a:off x="913793" y="2768111"/>
            <a:ext cx="3300988" cy="3023091"/>
          </a:xfrm>
          <a:prstGeom prst="rect">
            <a:avLst/>
          </a:prstGeom>
        </p:spPr>
        <p:txBody>
          <a:bodyPr/>
          <a:lstStyle/>
          <a:p>
            <a:pPr/>
          </a:p>
        </p:txBody>
      </p:sp>
      <p:sp>
        <p:nvSpPr>
          <p:cNvPr id="148" name="Text Placeholder 4"/>
          <p:cNvSpPr/>
          <p:nvPr>
            <p:ph type="body" sz="quarter" idx="22"/>
          </p:nvPr>
        </p:nvSpPr>
        <p:spPr>
          <a:xfrm>
            <a:off x="4446711" y="1885949"/>
            <a:ext cx="3300986" cy="764785"/>
          </a:xfrm>
          <a:prstGeom prst="rect">
            <a:avLst/>
          </a:prstGeom>
        </p:spPr>
        <p:txBody>
          <a:bodyPr anchor="b"/>
          <a:lstStyle/>
          <a:p>
            <a:pPr/>
          </a:p>
        </p:txBody>
      </p:sp>
      <p:sp>
        <p:nvSpPr>
          <p:cNvPr id="149" name="Text Placeholder 3"/>
          <p:cNvSpPr/>
          <p:nvPr>
            <p:ph type="body" sz="quarter" idx="23"/>
          </p:nvPr>
        </p:nvSpPr>
        <p:spPr>
          <a:xfrm>
            <a:off x="4441435" y="2768111"/>
            <a:ext cx="3300986" cy="3023091"/>
          </a:xfrm>
          <a:prstGeom prst="rect">
            <a:avLst/>
          </a:prstGeom>
        </p:spPr>
        <p:txBody>
          <a:bodyPr/>
          <a:lstStyle/>
          <a:p>
            <a:pPr/>
          </a:p>
        </p:txBody>
      </p:sp>
      <p:sp>
        <p:nvSpPr>
          <p:cNvPr id="150" name="Text Placeholder 4"/>
          <p:cNvSpPr/>
          <p:nvPr>
            <p:ph type="body" sz="quarter" idx="24"/>
          </p:nvPr>
        </p:nvSpPr>
        <p:spPr>
          <a:xfrm>
            <a:off x="7966571" y="1885949"/>
            <a:ext cx="3300986" cy="764785"/>
          </a:xfrm>
          <a:prstGeom prst="rect">
            <a:avLst/>
          </a:prstGeom>
        </p:spPr>
        <p:txBody>
          <a:bodyPr anchor="b"/>
          <a:lstStyle/>
          <a:p>
            <a:pPr/>
          </a:p>
        </p:txBody>
      </p:sp>
      <p:sp>
        <p:nvSpPr>
          <p:cNvPr id="151" name="Text Placeholder 3"/>
          <p:cNvSpPr/>
          <p:nvPr>
            <p:ph type="body" sz="quarter" idx="25"/>
          </p:nvPr>
        </p:nvSpPr>
        <p:spPr>
          <a:xfrm>
            <a:off x="7966571" y="2768108"/>
            <a:ext cx="3300986" cy="3023091"/>
          </a:xfrm>
          <a:prstGeom prst="rect">
            <a:avLst/>
          </a:prstGeom>
        </p:spPr>
        <p:txBody>
          <a:bodyPr/>
          <a:lstStyle/>
          <a:p>
            <a:pP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icture Column">
    <p:spTree>
      <p:nvGrpSpPr>
        <p:cNvPr id="1" name=""/>
        <p:cNvGrpSpPr/>
        <p:nvPr/>
      </p:nvGrpSpPr>
      <p:grpSpPr>
        <a:xfrm>
          <a:off x="0" y="0"/>
          <a:ext cx="0" cy="0"/>
          <a:chOff x="0" y="0"/>
          <a:chExt cx="0" cy="0"/>
        </a:xfrm>
      </p:grpSpPr>
      <p:pic>
        <p:nvPicPr>
          <p:cNvPr id="159" name="Picture 1" descr="Picture 1"/>
          <p:cNvPicPr>
            <a:picLocks noChangeAspect="1"/>
          </p:cNvPicPr>
          <p:nvPr/>
        </p:nvPicPr>
        <p:blipFill>
          <a:blip r:embed="rId2">
            <a:extLst/>
          </a:blip>
          <a:stretch>
            <a:fillRect/>
          </a:stretch>
        </p:blipFill>
        <p:spPr>
          <a:xfrm>
            <a:off x="897960" y="1818214"/>
            <a:ext cx="3339976" cy="1847851"/>
          </a:xfrm>
          <a:prstGeom prst="rect">
            <a:avLst/>
          </a:prstGeom>
          <a:ln w="12700">
            <a:miter lim="400000"/>
          </a:ln>
        </p:spPr>
      </p:pic>
      <p:pic>
        <p:nvPicPr>
          <p:cNvPr id="160" name="Picture 35" descr="Picture 35"/>
          <p:cNvPicPr>
            <a:picLocks noChangeAspect="1"/>
          </p:cNvPicPr>
          <p:nvPr/>
        </p:nvPicPr>
        <p:blipFill>
          <a:blip r:embed="rId2">
            <a:extLst/>
          </a:blip>
          <a:stretch>
            <a:fillRect/>
          </a:stretch>
        </p:blipFill>
        <p:spPr>
          <a:xfrm>
            <a:off x="4403800" y="1818214"/>
            <a:ext cx="3339974" cy="1847851"/>
          </a:xfrm>
          <a:prstGeom prst="rect">
            <a:avLst/>
          </a:prstGeom>
          <a:ln w="12700">
            <a:miter lim="400000"/>
          </a:ln>
        </p:spPr>
      </p:pic>
      <p:pic>
        <p:nvPicPr>
          <p:cNvPr id="161" name="Picture 36" descr="Picture 36"/>
          <p:cNvPicPr>
            <a:picLocks noChangeAspect="1"/>
          </p:cNvPicPr>
          <p:nvPr/>
        </p:nvPicPr>
        <p:blipFill>
          <a:blip r:embed="rId2">
            <a:extLst/>
          </a:blip>
          <a:stretch>
            <a:fillRect/>
          </a:stretch>
        </p:blipFill>
        <p:spPr>
          <a:xfrm>
            <a:off x="7936051" y="1818214"/>
            <a:ext cx="3339974" cy="1847851"/>
          </a:xfrm>
          <a:prstGeom prst="rect">
            <a:avLst/>
          </a:prstGeom>
          <a:ln w="12700">
            <a:miter lim="400000"/>
          </a:ln>
        </p:spPr>
      </p:pic>
      <p:sp>
        <p:nvSpPr>
          <p:cNvPr id="162" name="Title Text"/>
          <p:cNvSpPr txBox="1"/>
          <p:nvPr>
            <p:ph type="title"/>
          </p:nvPr>
        </p:nvSpPr>
        <p:spPr>
          <a:xfrm>
            <a:off x="913794" y="609600"/>
            <a:ext cx="10353765" cy="970450"/>
          </a:xfrm>
          <a:prstGeom prst="rect">
            <a:avLst/>
          </a:prstGeom>
        </p:spPr>
        <p:txBody>
          <a:bodyPr/>
          <a:lstStyle/>
          <a:p>
            <a:pPr/>
            <a:r>
              <a:t>Title Text</a:t>
            </a:r>
          </a:p>
        </p:txBody>
      </p:sp>
      <p:sp>
        <p:nvSpPr>
          <p:cNvPr id="163" name="Body Level One…"/>
          <p:cNvSpPr txBox="1"/>
          <p:nvPr>
            <p:ph type="body" sz="quarter" idx="1"/>
          </p:nvPr>
        </p:nvSpPr>
        <p:spPr>
          <a:xfrm>
            <a:off x="913794" y="3904105"/>
            <a:ext cx="3300987" cy="576264"/>
          </a:xfrm>
          <a:prstGeom prst="rect">
            <a:avLst/>
          </a:prstGeom>
        </p:spPr>
        <p:txBody>
          <a:bodyPr anchor="b"/>
          <a:lstStyle>
            <a:lvl1pPr marL="0" indent="0" algn="ctr">
              <a:buClrTx/>
              <a:buSzTx/>
              <a:buFontTx/>
              <a:buNone/>
              <a:defRPr sz="2000">
                <a:solidFill>
                  <a:srgbClr val="FFFFFF"/>
                </a:solidFill>
              </a:defRPr>
            </a:lvl1pPr>
            <a:lvl2pPr marL="0" indent="0" algn="ctr">
              <a:buClrTx/>
              <a:buSzTx/>
              <a:buFontTx/>
              <a:buNone/>
              <a:defRPr sz="2000">
                <a:solidFill>
                  <a:srgbClr val="FFFFFF"/>
                </a:solidFill>
              </a:defRPr>
            </a:lvl2pPr>
            <a:lvl3pPr marL="0" indent="0" algn="ctr">
              <a:buClrTx/>
              <a:buSzTx/>
              <a:buFontTx/>
              <a:buNone/>
              <a:defRPr sz="2000">
                <a:solidFill>
                  <a:srgbClr val="FFFFFF"/>
                </a:solidFill>
              </a:defRPr>
            </a:lvl3pPr>
            <a:lvl4pPr marL="0" indent="0" algn="ctr">
              <a:buClrTx/>
              <a:buSzTx/>
              <a:buFontTx/>
              <a:buNone/>
              <a:defRPr sz="2000">
                <a:solidFill>
                  <a:srgbClr val="FFFFFF"/>
                </a:solidFill>
              </a:defRPr>
            </a:lvl4pPr>
            <a:lvl5pPr marL="0" indent="0" algn="ctr">
              <a:buClrTx/>
              <a:buSzTx/>
              <a:buFontTx/>
              <a:buNone/>
              <a:defRPr sz="2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4" name="Picture Placeholder 2"/>
          <p:cNvSpPr/>
          <p:nvPr>
            <p:ph type="pic" sz="quarter" idx="21"/>
          </p:nvPr>
        </p:nvSpPr>
        <p:spPr>
          <a:xfrm>
            <a:off x="1018101" y="1938918"/>
            <a:ext cx="3092371" cy="1602956"/>
          </a:xfrm>
          <a:prstGeom prst="rect">
            <a:avLst/>
          </a:prstGeom>
          <a:effectLst>
            <a:outerShdw sx="100000" sy="100000" kx="0" ky="0" algn="b" rotWithShape="0" blurRad="38100" dist="25400" dir="4440000">
              <a:srgbClr val="000000">
                <a:alpha val="36000"/>
              </a:srgbClr>
            </a:outerShdw>
          </a:effectLst>
        </p:spPr>
        <p:txBody>
          <a:bodyPr lIns="91439" tIns="45719" rIns="91439" bIns="45719">
            <a:noAutofit/>
          </a:bodyPr>
          <a:lstStyle/>
          <a:p>
            <a:pPr/>
          </a:p>
        </p:txBody>
      </p:sp>
      <p:sp>
        <p:nvSpPr>
          <p:cNvPr id="165" name="Text Placeholder 3"/>
          <p:cNvSpPr/>
          <p:nvPr>
            <p:ph type="body" sz="quarter" idx="22"/>
          </p:nvPr>
        </p:nvSpPr>
        <p:spPr>
          <a:xfrm>
            <a:off x="913793" y="4572443"/>
            <a:ext cx="3300988" cy="1218758"/>
          </a:xfrm>
          <a:prstGeom prst="rect">
            <a:avLst/>
          </a:prstGeom>
        </p:spPr>
        <p:txBody>
          <a:bodyPr/>
          <a:lstStyle/>
          <a:p>
            <a:pPr/>
          </a:p>
        </p:txBody>
      </p:sp>
      <p:sp>
        <p:nvSpPr>
          <p:cNvPr id="166" name="Text Placeholder 4"/>
          <p:cNvSpPr/>
          <p:nvPr>
            <p:ph type="body" sz="quarter" idx="23"/>
          </p:nvPr>
        </p:nvSpPr>
        <p:spPr>
          <a:xfrm>
            <a:off x="4442788" y="3904105"/>
            <a:ext cx="3300986" cy="576264"/>
          </a:xfrm>
          <a:prstGeom prst="rect">
            <a:avLst/>
          </a:prstGeom>
        </p:spPr>
        <p:txBody>
          <a:bodyPr anchor="b"/>
          <a:lstStyle/>
          <a:p>
            <a:pPr/>
          </a:p>
        </p:txBody>
      </p:sp>
      <p:sp>
        <p:nvSpPr>
          <p:cNvPr id="167" name="Picture Placeholder 2"/>
          <p:cNvSpPr/>
          <p:nvPr>
            <p:ph type="pic" sz="quarter" idx="24"/>
          </p:nvPr>
        </p:nvSpPr>
        <p:spPr>
          <a:xfrm>
            <a:off x="4545743" y="1939094"/>
            <a:ext cx="3092370" cy="1608166"/>
          </a:xfrm>
          <a:prstGeom prst="rect">
            <a:avLst/>
          </a:prstGeom>
          <a:effectLst>
            <a:outerShdw sx="100000" sy="100000" kx="0" ky="0" algn="b" rotWithShape="0" blurRad="38100" dist="25400" dir="4440000">
              <a:srgbClr val="000000">
                <a:alpha val="36000"/>
              </a:srgbClr>
            </a:outerShdw>
          </a:effectLst>
        </p:spPr>
        <p:txBody>
          <a:bodyPr lIns="91439" tIns="45719" rIns="91439" bIns="45719">
            <a:noAutofit/>
          </a:bodyPr>
          <a:lstStyle/>
          <a:p>
            <a:pPr/>
          </a:p>
        </p:txBody>
      </p:sp>
      <p:sp>
        <p:nvSpPr>
          <p:cNvPr id="168" name="Text Placeholder 3"/>
          <p:cNvSpPr/>
          <p:nvPr>
            <p:ph type="body" sz="quarter" idx="25"/>
          </p:nvPr>
        </p:nvSpPr>
        <p:spPr>
          <a:xfrm>
            <a:off x="4441435" y="4572441"/>
            <a:ext cx="3300986" cy="1218760"/>
          </a:xfrm>
          <a:prstGeom prst="rect">
            <a:avLst/>
          </a:prstGeom>
        </p:spPr>
        <p:txBody>
          <a:bodyPr/>
          <a:lstStyle/>
          <a:p>
            <a:pPr/>
          </a:p>
        </p:txBody>
      </p:sp>
      <p:sp>
        <p:nvSpPr>
          <p:cNvPr id="169" name="Text Placeholder 4"/>
          <p:cNvSpPr/>
          <p:nvPr>
            <p:ph type="body" sz="quarter" idx="26"/>
          </p:nvPr>
        </p:nvSpPr>
        <p:spPr>
          <a:xfrm>
            <a:off x="7966695" y="3904105"/>
            <a:ext cx="3300986" cy="576264"/>
          </a:xfrm>
          <a:prstGeom prst="rect">
            <a:avLst/>
          </a:prstGeom>
        </p:spPr>
        <p:txBody>
          <a:bodyPr anchor="b"/>
          <a:lstStyle/>
          <a:p>
            <a:pPr/>
          </a:p>
        </p:txBody>
      </p:sp>
      <p:sp>
        <p:nvSpPr>
          <p:cNvPr id="170" name="Picture Placeholder 2"/>
          <p:cNvSpPr/>
          <p:nvPr>
            <p:ph type="pic" sz="quarter" idx="27"/>
          </p:nvPr>
        </p:nvSpPr>
        <p:spPr>
          <a:xfrm>
            <a:off x="8075696" y="1934430"/>
            <a:ext cx="3092370" cy="1607296"/>
          </a:xfrm>
          <a:prstGeom prst="rect">
            <a:avLst/>
          </a:prstGeom>
          <a:effectLst>
            <a:outerShdw sx="100000" sy="100000" kx="0" ky="0" algn="b" rotWithShape="0" blurRad="38100" dist="25400" dir="4440000">
              <a:srgbClr val="000000">
                <a:alpha val="36000"/>
              </a:srgbClr>
            </a:outerShdw>
          </a:effectLst>
        </p:spPr>
        <p:txBody>
          <a:bodyPr lIns="91439" tIns="45719" rIns="91439" bIns="45719">
            <a:noAutofit/>
          </a:bodyPr>
          <a:lstStyle/>
          <a:p>
            <a:pPr/>
          </a:p>
        </p:txBody>
      </p:sp>
      <p:sp>
        <p:nvSpPr>
          <p:cNvPr id="171" name="Text Placeholder 3"/>
          <p:cNvSpPr/>
          <p:nvPr>
            <p:ph type="body" sz="quarter" idx="28"/>
          </p:nvPr>
        </p:nvSpPr>
        <p:spPr>
          <a:xfrm>
            <a:off x="7966571" y="4572441"/>
            <a:ext cx="3300986" cy="1218760"/>
          </a:xfrm>
          <a:prstGeom prst="rect">
            <a:avLst/>
          </a:prstGeom>
        </p:spPr>
        <p:txBody>
          <a:bodyPr/>
          <a:lstStyle/>
          <a:p>
            <a:pPr/>
          </a:p>
        </p:txBody>
      </p:sp>
      <p:sp>
        <p:nvSpPr>
          <p:cNvPr id="1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bg>
      <p:bgPr>
        <a:solidFill>
          <a:srgbClr val="FFFFFF"/>
        </a:solidFill>
      </p:bgPr>
    </p:bg>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lvl1pPr>
              <a:defRPr>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lvl1pPr>
          </a:lstStyle>
          <a:p>
            <a:pPr/>
            <a:r>
              <a:t>Title Text</a:t>
            </a:r>
          </a:p>
        </p:txBody>
      </p:sp>
      <p:sp>
        <p:nvSpPr>
          <p:cNvPr id="30" name="Body Level One…"/>
          <p:cNvSpPr txBox="1"/>
          <p:nvPr>
            <p:ph type="body" idx="1"/>
          </p:nvPr>
        </p:nvSpPr>
        <p:spPr>
          <a:prstGeom prst="rect">
            <a:avLst/>
          </a:prstGeom>
        </p:spPr>
        <p:txBody>
          <a:bodyPr/>
          <a:lstStyle>
            <a:lvl1pPr>
              <a:buClr>
                <a:srgbClr val="242841"/>
              </a:buClr>
              <a:defRPr>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lvl1pPr>
            <a:lvl2pPr>
              <a:buClr>
                <a:srgbClr val="242841"/>
              </a:buClr>
              <a:defRPr>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lvl2pPr>
            <a:lvl3pPr>
              <a:buClr>
                <a:srgbClr val="242841"/>
              </a:buClr>
              <a:defRPr>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lvl3pPr>
            <a:lvl4pPr>
              <a:buClr>
                <a:srgbClr val="242841"/>
              </a:buClr>
              <a:defRPr>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lvl4pPr>
            <a:lvl5pPr>
              <a:buClr>
                <a:srgbClr val="242841"/>
              </a:buClr>
              <a:defRPr>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lvl1pPr>
              <a:defRPr>
                <a:solidFill>
                  <a:srgbClr val="000000"/>
                </a:solidFill>
                <a:effectLst>
                  <a:outerShdw sx="100000" sy="100000" kx="0" ky="0" algn="b" rotWithShape="0" blurRad="50800" dist="38100" dir="2700000">
                    <a:srgbClr val="FFFFFF">
                      <a:alpha val="43000"/>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8" name="Title Text"/>
          <p:cNvSpPr txBox="1"/>
          <p:nvPr>
            <p:ph type="title"/>
          </p:nvPr>
        </p:nvSpPr>
        <p:spPr>
          <a:xfrm>
            <a:off x="1295400" y="1761065"/>
            <a:ext cx="9590552" cy="1828815"/>
          </a:xfrm>
          <a:prstGeom prst="rect">
            <a:avLst/>
          </a:prstGeom>
        </p:spPr>
        <p:txBody>
          <a:bodyPr anchor="b"/>
          <a:lstStyle/>
          <a:p>
            <a:pPr/>
            <a:r>
              <a:t>Title Text</a:t>
            </a:r>
          </a:p>
        </p:txBody>
      </p:sp>
      <p:sp>
        <p:nvSpPr>
          <p:cNvPr id="39" name="Body Level One…"/>
          <p:cNvSpPr txBox="1"/>
          <p:nvPr>
            <p:ph type="body" sz="quarter" idx="1"/>
          </p:nvPr>
        </p:nvSpPr>
        <p:spPr>
          <a:xfrm>
            <a:off x="1295400" y="3763438"/>
            <a:ext cx="9590552" cy="1333496"/>
          </a:xfrm>
          <a:prstGeom prst="rect">
            <a:avLst/>
          </a:prstGeom>
        </p:spPr>
        <p:txBody>
          <a:bodyPr/>
          <a:lstStyle>
            <a:lvl1pPr marL="0" indent="0" algn="ctr">
              <a:buClrTx/>
              <a:buSzTx/>
              <a:buFontTx/>
              <a:buNone/>
              <a:defRPr sz="2000">
                <a:solidFill>
                  <a:srgbClr val="FFFFFF"/>
                </a:solidFill>
              </a:defRPr>
            </a:lvl1pPr>
            <a:lvl2pPr marL="0" indent="0" algn="ctr">
              <a:buClrTx/>
              <a:buSzTx/>
              <a:buFontTx/>
              <a:buNone/>
              <a:defRPr sz="2000">
                <a:solidFill>
                  <a:srgbClr val="FFFFFF"/>
                </a:solidFill>
              </a:defRPr>
            </a:lvl2pPr>
            <a:lvl3pPr marL="0" indent="0" algn="ctr">
              <a:buClrTx/>
              <a:buSzTx/>
              <a:buFontTx/>
              <a:buNone/>
              <a:defRPr sz="2000">
                <a:solidFill>
                  <a:srgbClr val="FFFFFF"/>
                </a:solidFill>
              </a:defRPr>
            </a:lvl3pPr>
            <a:lvl4pPr marL="0" indent="0" algn="ctr">
              <a:buClrTx/>
              <a:buSzTx/>
              <a:buFontTx/>
              <a:buNone/>
              <a:defRPr sz="2000">
                <a:solidFill>
                  <a:srgbClr val="FFFFFF"/>
                </a:solidFill>
              </a:defRPr>
            </a:lvl4pPr>
            <a:lvl5pPr marL="0" indent="0" algn="ctr">
              <a:buClrTx/>
              <a:buSzTx/>
              <a:buFontTx/>
              <a:buNone/>
              <a:defRPr sz="20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47" name="Title Text"/>
          <p:cNvSpPr txBox="1"/>
          <p:nvPr>
            <p:ph type="title"/>
          </p:nvPr>
        </p:nvSpPr>
        <p:spPr>
          <a:xfrm>
            <a:off x="913794" y="609600"/>
            <a:ext cx="10353764" cy="1261873"/>
          </a:xfrm>
          <a:prstGeom prst="rect">
            <a:avLst/>
          </a:prstGeom>
        </p:spPr>
        <p:txBody>
          <a:bodyPr/>
          <a:lstStyle/>
          <a:p>
            <a:pPr/>
            <a:r>
              <a:t>Title Text</a:t>
            </a:r>
          </a:p>
        </p:txBody>
      </p:sp>
      <p:sp>
        <p:nvSpPr>
          <p:cNvPr id="48" name="Body Level One…"/>
          <p:cNvSpPr txBox="1"/>
          <p:nvPr>
            <p:ph type="body" sz="half" idx="1"/>
          </p:nvPr>
        </p:nvSpPr>
        <p:spPr>
          <a:xfrm>
            <a:off x="913794" y="2076450"/>
            <a:ext cx="4856844" cy="362267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pic>
        <p:nvPicPr>
          <p:cNvPr id="56" name="Picture 19" descr="Picture 19"/>
          <p:cNvPicPr>
            <a:picLocks noChangeAspect="1"/>
          </p:cNvPicPr>
          <p:nvPr/>
        </p:nvPicPr>
        <p:blipFill>
          <a:blip r:embed="rId2">
            <a:extLst/>
          </a:blip>
          <a:stretch>
            <a:fillRect/>
          </a:stretch>
        </p:blipFill>
        <p:spPr>
          <a:xfrm>
            <a:off x="913794" y="1734504"/>
            <a:ext cx="5029202" cy="4099961"/>
          </a:xfrm>
          <a:prstGeom prst="rect">
            <a:avLst/>
          </a:prstGeom>
          <a:ln w="12700">
            <a:miter lim="400000"/>
          </a:ln>
        </p:spPr>
      </p:pic>
      <p:pic>
        <p:nvPicPr>
          <p:cNvPr id="57" name="Picture 20" descr="Picture 20"/>
          <p:cNvPicPr>
            <a:picLocks noChangeAspect="1"/>
          </p:cNvPicPr>
          <p:nvPr/>
        </p:nvPicPr>
        <p:blipFill>
          <a:blip r:embed="rId2">
            <a:extLst/>
          </a:blip>
          <a:stretch>
            <a:fillRect/>
          </a:stretch>
        </p:blipFill>
        <p:spPr>
          <a:xfrm>
            <a:off x="6238356" y="1734504"/>
            <a:ext cx="5029202" cy="4099961"/>
          </a:xfrm>
          <a:prstGeom prst="rect">
            <a:avLst/>
          </a:prstGeom>
          <a:ln w="12700">
            <a:miter lim="400000"/>
          </a:ln>
        </p:spPr>
      </p:pic>
      <p:sp>
        <p:nvSpPr>
          <p:cNvPr id="58" name="Title Text"/>
          <p:cNvSpPr txBox="1"/>
          <p:nvPr>
            <p:ph type="title"/>
          </p:nvPr>
        </p:nvSpPr>
        <p:spPr>
          <a:xfrm>
            <a:off x="913794" y="609600"/>
            <a:ext cx="10353764" cy="970450"/>
          </a:xfrm>
          <a:prstGeom prst="rect">
            <a:avLst/>
          </a:prstGeom>
        </p:spPr>
        <p:txBody>
          <a:bodyPr/>
          <a:lstStyle/>
          <a:p>
            <a:pPr/>
            <a:r>
              <a:t>Title Text</a:t>
            </a:r>
          </a:p>
        </p:txBody>
      </p:sp>
      <p:sp>
        <p:nvSpPr>
          <p:cNvPr id="59" name="Body Level One…"/>
          <p:cNvSpPr txBox="1"/>
          <p:nvPr>
            <p:ph type="body" sz="quarter" idx="1"/>
          </p:nvPr>
        </p:nvSpPr>
        <p:spPr>
          <a:xfrm>
            <a:off x="1046012" y="1855153"/>
            <a:ext cx="4764766" cy="692496"/>
          </a:xfrm>
          <a:prstGeom prst="rect">
            <a:avLst/>
          </a:prstGeom>
        </p:spPr>
        <p:txBody>
          <a:bodyPr anchor="b"/>
          <a:lstStyle>
            <a:lvl1pPr marL="0" indent="0" algn="ctr">
              <a:buClrTx/>
              <a:buSzTx/>
              <a:buFontTx/>
              <a:buNone/>
              <a:defRPr sz="2400"/>
            </a:lvl1pPr>
            <a:lvl2pPr marL="0" indent="0" algn="ctr">
              <a:buClrTx/>
              <a:buSzTx/>
              <a:buFontTx/>
              <a:buNone/>
              <a:defRPr sz="2400"/>
            </a:lvl2pPr>
            <a:lvl3pPr marL="0" indent="0" algn="ctr">
              <a:buClrTx/>
              <a:buSzTx/>
              <a:buFontTx/>
              <a:buNone/>
              <a:defRPr sz="2400"/>
            </a:lvl3pPr>
            <a:lvl4pPr marL="0" indent="0" algn="ctr">
              <a:buClrTx/>
              <a:buSzTx/>
              <a:buFontTx/>
              <a:buNone/>
              <a:defRPr sz="2400"/>
            </a:lvl4pPr>
            <a:lvl5pPr marL="0" indent="0" algn="ctr">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60" name="Text Placeholder 4"/>
          <p:cNvSpPr/>
          <p:nvPr>
            <p:ph type="body" sz="quarter" idx="21"/>
          </p:nvPr>
        </p:nvSpPr>
        <p:spPr>
          <a:xfrm>
            <a:off x="6363165" y="1855152"/>
            <a:ext cx="4779584" cy="692497"/>
          </a:xfrm>
          <a:prstGeom prst="rect">
            <a:avLst/>
          </a:prstGeom>
        </p:spPr>
        <p:txBody>
          <a:bodyPr anchor="b"/>
          <a:lstStyle/>
          <a:p>
            <a:pP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8" name="Title Text"/>
          <p:cNvSpPr txBox="1"/>
          <p:nvPr>
            <p:ph type="title"/>
          </p:nvPr>
        </p:nvSpPr>
        <p:spPr>
          <a:prstGeom prst="rect">
            <a:avLst/>
          </a:prstGeom>
        </p:spPr>
        <p:txBody>
          <a:bodyPr/>
          <a:lstStyle/>
          <a:p>
            <a:pPr/>
            <a:r>
              <a:t>Title Text</a:t>
            </a:r>
          </a:p>
        </p:txBody>
      </p:sp>
      <p:sp>
        <p:nvSpPr>
          <p:cNvPr id="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3" name="Title Text"/>
          <p:cNvSpPr txBox="1"/>
          <p:nvPr>
            <p:ph type="title"/>
          </p:nvPr>
        </p:nvSpPr>
        <p:spPr>
          <a:xfrm>
            <a:off x="913794" y="609600"/>
            <a:ext cx="3706891" cy="1821920"/>
          </a:xfrm>
          <a:prstGeom prst="rect">
            <a:avLst/>
          </a:prstGeom>
        </p:spPr>
        <p:txBody>
          <a:bodyPr anchor="b"/>
          <a:lstStyle>
            <a:lvl1pPr>
              <a:defRPr sz="2800"/>
            </a:lvl1pPr>
          </a:lstStyle>
          <a:p>
            <a:pPr/>
            <a:r>
              <a:t>Title Text</a:t>
            </a:r>
          </a:p>
        </p:txBody>
      </p:sp>
      <p:sp>
        <p:nvSpPr>
          <p:cNvPr id="84" name="Body Level One…"/>
          <p:cNvSpPr txBox="1"/>
          <p:nvPr>
            <p:ph type="body" sz="half" idx="1"/>
          </p:nvPr>
        </p:nvSpPr>
        <p:spPr>
          <a:xfrm>
            <a:off x="4855633" y="609600"/>
            <a:ext cx="6411925" cy="50800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5" name="Text Placeholder 3"/>
          <p:cNvSpPr/>
          <p:nvPr>
            <p:ph type="body" sz="quarter" idx="21"/>
          </p:nvPr>
        </p:nvSpPr>
        <p:spPr>
          <a:xfrm>
            <a:off x="913794" y="2673350"/>
            <a:ext cx="3706891" cy="3016251"/>
          </a:xfrm>
          <a:prstGeom prst="rect">
            <a:avLst/>
          </a:prstGeom>
        </p:spPr>
        <p:txBody>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913794" y="609600"/>
            <a:ext cx="10353764" cy="1257300"/>
          </a:xfrm>
          <a:prstGeom prst="rect">
            <a:avLst/>
          </a:prstGeom>
          <a:ln w="12700">
            <a:miter lim="400000"/>
          </a:ln>
          <a:effectLst>
            <a:outerShdw sx="100000" sy="100000" kx="0" ky="0" algn="b" rotWithShape="0" blurRad="25400" dist="0" dir="17880000">
              <a:srgbClr val="000000">
                <a:alpha val="46000"/>
              </a:srgbClr>
            </a:outerShdw>
          </a:effectLst>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913794" y="2076450"/>
            <a:ext cx="10353764" cy="3714749"/>
          </a:xfrm>
          <a:prstGeom prst="rect">
            <a:avLst/>
          </a:prstGeom>
          <a:ln w="12700">
            <a:miter lim="400000"/>
          </a:ln>
          <a:effectLst>
            <a:outerShdw sx="100000" sy="100000" kx="0" ky="0" algn="b" rotWithShape="0" blurRad="25400" dist="0" dir="17880000">
              <a:srgbClr val="000000">
                <a:alpha val="46000"/>
              </a:srgbClr>
            </a:outerShdw>
          </a:effectLst>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22193" y="6063170"/>
            <a:ext cx="245363" cy="240283"/>
          </a:xfrm>
          <a:prstGeom prst="rect">
            <a:avLst/>
          </a:prstGeom>
          <a:ln w="12700">
            <a:miter lim="400000"/>
          </a:ln>
        </p:spPr>
        <p:txBody>
          <a:bodyPr wrap="none" lIns="45718" tIns="45718" rIns="45718" bIns="45718" anchor="ctr">
            <a:spAutoFit/>
          </a:bodyPr>
          <a:lstStyle>
            <a:lvl1pPr algn="r">
              <a:defRPr sz="1000">
                <a:solidFill>
                  <a:srgbClr val="F2F2F2"/>
                </a:solidFill>
                <a:effectLst>
                  <a:outerShdw sx="100000" sy="100000" kx="0" ky="0" algn="b" rotWithShape="0" blurRad="50800" dist="38100" dir="2700000">
                    <a:srgbClr val="000000">
                      <a:alpha val="43000"/>
                    </a:srgbClr>
                  </a:outerShdw>
                </a:effectLs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0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Bookman Old Style"/>
          <a:ea typeface="Bookman Old Style"/>
          <a:cs typeface="Bookman Old Style"/>
          <a:sym typeface="Bookman Old Style"/>
        </a:defRPr>
      </a:lvl1pPr>
      <a:lvl2pPr marL="0" marR="0" indent="0" algn="ctr" defTabSz="457200" rtl="0" latinLnBrk="0">
        <a:lnSpc>
          <a:spcPct val="100000"/>
        </a:lnSpc>
        <a:spcBef>
          <a:spcPts val="0"/>
        </a:spcBef>
        <a:spcAft>
          <a:spcPts val="0"/>
        </a:spcAft>
        <a:buClrTx/>
        <a:buSzTx/>
        <a:buFontTx/>
        <a:buNone/>
        <a:tabLst/>
        <a:defRPr b="0" baseline="0" cap="none" i="0" spc="0" strike="noStrike" sz="40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Bookman Old Style"/>
          <a:ea typeface="Bookman Old Style"/>
          <a:cs typeface="Bookman Old Style"/>
          <a:sym typeface="Bookman Old Style"/>
        </a:defRPr>
      </a:lvl2pPr>
      <a:lvl3pPr marL="0" marR="0" indent="0" algn="ctr" defTabSz="457200" rtl="0" latinLnBrk="0">
        <a:lnSpc>
          <a:spcPct val="100000"/>
        </a:lnSpc>
        <a:spcBef>
          <a:spcPts val="0"/>
        </a:spcBef>
        <a:spcAft>
          <a:spcPts val="0"/>
        </a:spcAft>
        <a:buClrTx/>
        <a:buSzTx/>
        <a:buFontTx/>
        <a:buNone/>
        <a:tabLst/>
        <a:defRPr b="0" baseline="0" cap="none" i="0" spc="0" strike="noStrike" sz="40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Bookman Old Style"/>
          <a:ea typeface="Bookman Old Style"/>
          <a:cs typeface="Bookman Old Style"/>
          <a:sym typeface="Bookman Old Style"/>
        </a:defRPr>
      </a:lvl3pPr>
      <a:lvl4pPr marL="0" marR="0" indent="0" algn="ctr" defTabSz="457200" rtl="0" latinLnBrk="0">
        <a:lnSpc>
          <a:spcPct val="100000"/>
        </a:lnSpc>
        <a:spcBef>
          <a:spcPts val="0"/>
        </a:spcBef>
        <a:spcAft>
          <a:spcPts val="0"/>
        </a:spcAft>
        <a:buClrTx/>
        <a:buSzTx/>
        <a:buFontTx/>
        <a:buNone/>
        <a:tabLst/>
        <a:defRPr b="0" baseline="0" cap="none" i="0" spc="0" strike="noStrike" sz="40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Bookman Old Style"/>
          <a:ea typeface="Bookman Old Style"/>
          <a:cs typeface="Bookman Old Style"/>
          <a:sym typeface="Bookman Old Style"/>
        </a:defRPr>
      </a:lvl4pPr>
      <a:lvl5pPr marL="0" marR="0" indent="0" algn="ctr" defTabSz="457200" rtl="0" latinLnBrk="0">
        <a:lnSpc>
          <a:spcPct val="100000"/>
        </a:lnSpc>
        <a:spcBef>
          <a:spcPts val="0"/>
        </a:spcBef>
        <a:spcAft>
          <a:spcPts val="0"/>
        </a:spcAft>
        <a:buClrTx/>
        <a:buSzTx/>
        <a:buFontTx/>
        <a:buNone/>
        <a:tabLst/>
        <a:defRPr b="0" baseline="0" cap="none" i="0" spc="0" strike="noStrike" sz="40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Bookman Old Style"/>
          <a:ea typeface="Bookman Old Style"/>
          <a:cs typeface="Bookman Old Style"/>
          <a:sym typeface="Bookman Old Style"/>
        </a:defRPr>
      </a:lvl5pPr>
      <a:lvl6pPr marL="0" marR="0" indent="0" algn="ctr" defTabSz="457200" rtl="0" latinLnBrk="0">
        <a:lnSpc>
          <a:spcPct val="100000"/>
        </a:lnSpc>
        <a:spcBef>
          <a:spcPts val="0"/>
        </a:spcBef>
        <a:spcAft>
          <a:spcPts val="0"/>
        </a:spcAft>
        <a:buClrTx/>
        <a:buSzTx/>
        <a:buFontTx/>
        <a:buNone/>
        <a:tabLst/>
        <a:defRPr b="0" baseline="0" cap="none" i="0" spc="0" strike="noStrike" sz="40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Bookman Old Style"/>
          <a:ea typeface="Bookman Old Style"/>
          <a:cs typeface="Bookman Old Style"/>
          <a:sym typeface="Bookman Old Style"/>
        </a:defRPr>
      </a:lvl6pPr>
      <a:lvl7pPr marL="0" marR="0" indent="0" algn="ctr" defTabSz="457200" rtl="0" latinLnBrk="0">
        <a:lnSpc>
          <a:spcPct val="100000"/>
        </a:lnSpc>
        <a:spcBef>
          <a:spcPts val="0"/>
        </a:spcBef>
        <a:spcAft>
          <a:spcPts val="0"/>
        </a:spcAft>
        <a:buClrTx/>
        <a:buSzTx/>
        <a:buFontTx/>
        <a:buNone/>
        <a:tabLst/>
        <a:defRPr b="0" baseline="0" cap="none" i="0" spc="0" strike="noStrike" sz="40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Bookman Old Style"/>
          <a:ea typeface="Bookman Old Style"/>
          <a:cs typeface="Bookman Old Style"/>
          <a:sym typeface="Bookman Old Style"/>
        </a:defRPr>
      </a:lvl7pPr>
      <a:lvl8pPr marL="0" marR="0" indent="0" algn="ctr" defTabSz="457200" rtl="0" latinLnBrk="0">
        <a:lnSpc>
          <a:spcPct val="100000"/>
        </a:lnSpc>
        <a:spcBef>
          <a:spcPts val="0"/>
        </a:spcBef>
        <a:spcAft>
          <a:spcPts val="0"/>
        </a:spcAft>
        <a:buClrTx/>
        <a:buSzTx/>
        <a:buFontTx/>
        <a:buNone/>
        <a:tabLst/>
        <a:defRPr b="0" baseline="0" cap="none" i="0" spc="0" strike="noStrike" sz="40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Bookman Old Style"/>
          <a:ea typeface="Bookman Old Style"/>
          <a:cs typeface="Bookman Old Style"/>
          <a:sym typeface="Bookman Old Style"/>
        </a:defRPr>
      </a:lvl8pPr>
      <a:lvl9pPr marL="0" marR="0" indent="0" algn="ctr" defTabSz="457200" rtl="0" latinLnBrk="0">
        <a:lnSpc>
          <a:spcPct val="100000"/>
        </a:lnSpc>
        <a:spcBef>
          <a:spcPts val="0"/>
        </a:spcBef>
        <a:spcAft>
          <a:spcPts val="0"/>
        </a:spcAft>
        <a:buClrTx/>
        <a:buSzTx/>
        <a:buFontTx/>
        <a:buNone/>
        <a:tabLst/>
        <a:defRPr b="0" baseline="0" cap="none" i="0" spc="0" strike="noStrike" sz="40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Bookman Old Style"/>
          <a:ea typeface="Bookman Old Style"/>
          <a:cs typeface="Bookman Old Style"/>
          <a:sym typeface="Bookman Old Style"/>
        </a:defRPr>
      </a:lvl9pPr>
    </p:titleStyle>
    <p:bodyStyle>
      <a:lvl1pPr marL="342899" marR="0" indent="-305999" algn="l" defTabSz="457200" rtl="0" latinLnBrk="0">
        <a:lnSpc>
          <a:spcPct val="110000"/>
        </a:lnSpc>
        <a:spcBef>
          <a:spcPts val="600"/>
        </a:spcBef>
        <a:spcAft>
          <a:spcPts val="0"/>
        </a:spcAft>
        <a:buClr>
          <a:srgbClr val="E2E8E6"/>
        </a:buClr>
        <a:buSzPct val="70000"/>
        <a:buFont typeface="Helvetica Neue"/>
        <a:buChar char="±"/>
        <a:tabLst/>
        <a:defRPr b="0" baseline="0" cap="none" i="0" spc="0" strike="noStrike" sz="19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mj-lt"/>
          <a:ea typeface="+mj-ea"/>
          <a:cs typeface="+mj-cs"/>
          <a:sym typeface="Franklin Gothic Book"/>
        </a:defRPr>
      </a:lvl1pPr>
      <a:lvl2pPr marL="751763" marR="0" indent="-301763" algn="l" defTabSz="457200" rtl="0" latinLnBrk="0">
        <a:lnSpc>
          <a:spcPct val="110000"/>
        </a:lnSpc>
        <a:spcBef>
          <a:spcPts val="600"/>
        </a:spcBef>
        <a:spcAft>
          <a:spcPts val="0"/>
        </a:spcAft>
        <a:buClr>
          <a:srgbClr val="E2E8E6"/>
        </a:buClr>
        <a:buSzPct val="70000"/>
        <a:buFont typeface="Helvetica Neue"/>
        <a:buChar char="°"/>
        <a:tabLst/>
        <a:defRPr b="0" baseline="0" cap="none" i="0" spc="0" strike="noStrike" sz="19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mj-lt"/>
          <a:ea typeface="+mj-ea"/>
          <a:cs typeface="+mj-cs"/>
          <a:sym typeface="Franklin Gothic Book"/>
        </a:defRPr>
      </a:lvl2pPr>
      <a:lvl3pPr marL="1083598" marR="0" indent="-273598" algn="l" defTabSz="457200" rtl="0" latinLnBrk="0">
        <a:lnSpc>
          <a:spcPct val="110000"/>
        </a:lnSpc>
        <a:spcBef>
          <a:spcPts val="600"/>
        </a:spcBef>
        <a:spcAft>
          <a:spcPts val="0"/>
        </a:spcAft>
        <a:buClr>
          <a:srgbClr val="E2E8E6"/>
        </a:buClr>
        <a:buSzPct val="70000"/>
        <a:buFont typeface="Helvetica Neue"/>
        <a:buChar char="±"/>
        <a:tabLst/>
        <a:defRPr b="0" baseline="0" cap="none" i="0" spc="0" strike="noStrike" sz="19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mj-lt"/>
          <a:ea typeface="+mj-ea"/>
          <a:cs typeface="+mj-cs"/>
          <a:sym typeface="Franklin Gothic Book"/>
        </a:defRPr>
      </a:lvl3pPr>
      <a:lvl4pPr marL="1485691" marR="0" indent="-315691" algn="l" defTabSz="457200" rtl="0" latinLnBrk="0">
        <a:lnSpc>
          <a:spcPct val="110000"/>
        </a:lnSpc>
        <a:spcBef>
          <a:spcPts val="600"/>
        </a:spcBef>
        <a:spcAft>
          <a:spcPts val="0"/>
        </a:spcAft>
        <a:buClr>
          <a:srgbClr val="E2E8E6"/>
        </a:buClr>
        <a:buSzPct val="70000"/>
        <a:buFont typeface="Helvetica Neue"/>
        <a:buChar char="°"/>
        <a:tabLst/>
        <a:defRPr b="0" baseline="0" cap="none" i="0" spc="0" strike="noStrike" sz="19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mj-lt"/>
          <a:ea typeface="+mj-ea"/>
          <a:cs typeface="+mj-cs"/>
          <a:sym typeface="Franklin Gothic Book"/>
        </a:defRPr>
      </a:lvl4pPr>
      <a:lvl5pPr marL="1773691" marR="0" indent="-315691" algn="l" defTabSz="457200" rtl="0" latinLnBrk="0">
        <a:lnSpc>
          <a:spcPct val="110000"/>
        </a:lnSpc>
        <a:spcBef>
          <a:spcPts val="600"/>
        </a:spcBef>
        <a:spcAft>
          <a:spcPts val="0"/>
        </a:spcAft>
        <a:buClr>
          <a:srgbClr val="E2E8E6"/>
        </a:buClr>
        <a:buSzPct val="70000"/>
        <a:buFont typeface="Helvetica Neue"/>
        <a:buChar char="±"/>
        <a:tabLst/>
        <a:defRPr b="0" baseline="0" cap="none" i="0" spc="0" strike="noStrike" sz="19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mj-lt"/>
          <a:ea typeface="+mj-ea"/>
          <a:cs typeface="+mj-cs"/>
          <a:sym typeface="Franklin Gothic Book"/>
        </a:defRPr>
      </a:lvl5pPr>
      <a:lvl6pPr marL="2096242" marR="0" indent="-310241" algn="l" defTabSz="457200" rtl="0" latinLnBrk="0">
        <a:lnSpc>
          <a:spcPct val="110000"/>
        </a:lnSpc>
        <a:spcBef>
          <a:spcPts val="600"/>
        </a:spcBef>
        <a:spcAft>
          <a:spcPts val="0"/>
        </a:spcAft>
        <a:buClr>
          <a:srgbClr val="E2E8E6"/>
        </a:buClr>
        <a:buSzPct val="70000"/>
        <a:buFont typeface="Helvetica Neue"/>
        <a:buChar char="±"/>
        <a:tabLst/>
        <a:defRPr b="0" baseline="0" cap="none" i="0" spc="0" strike="noStrike" sz="19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mj-lt"/>
          <a:ea typeface="+mj-ea"/>
          <a:cs typeface="+mj-cs"/>
          <a:sym typeface="Franklin Gothic Book"/>
        </a:defRPr>
      </a:lvl6pPr>
      <a:lvl7pPr marL="2483442" marR="0" indent="-310241" algn="l" defTabSz="457200" rtl="0" latinLnBrk="0">
        <a:lnSpc>
          <a:spcPct val="110000"/>
        </a:lnSpc>
        <a:spcBef>
          <a:spcPts val="600"/>
        </a:spcBef>
        <a:spcAft>
          <a:spcPts val="0"/>
        </a:spcAft>
        <a:buClr>
          <a:srgbClr val="E2E8E6"/>
        </a:buClr>
        <a:buSzPct val="70000"/>
        <a:buFont typeface="Helvetica Neue"/>
        <a:buChar char="±"/>
        <a:tabLst/>
        <a:defRPr b="0" baseline="0" cap="none" i="0" spc="0" strike="noStrike" sz="19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mj-lt"/>
          <a:ea typeface="+mj-ea"/>
          <a:cs typeface="+mj-cs"/>
          <a:sym typeface="Franklin Gothic Book"/>
        </a:defRPr>
      </a:lvl7pPr>
      <a:lvl8pPr marL="2870642" marR="0" indent="-310241" algn="l" defTabSz="457200" rtl="0" latinLnBrk="0">
        <a:lnSpc>
          <a:spcPct val="110000"/>
        </a:lnSpc>
        <a:spcBef>
          <a:spcPts val="600"/>
        </a:spcBef>
        <a:spcAft>
          <a:spcPts val="0"/>
        </a:spcAft>
        <a:buClr>
          <a:srgbClr val="E2E8E6"/>
        </a:buClr>
        <a:buSzPct val="70000"/>
        <a:buFont typeface="Helvetica Neue"/>
        <a:buChar char="±"/>
        <a:tabLst/>
        <a:defRPr b="0" baseline="0" cap="none" i="0" spc="0" strike="noStrike" sz="19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mj-lt"/>
          <a:ea typeface="+mj-ea"/>
          <a:cs typeface="+mj-cs"/>
          <a:sym typeface="Franklin Gothic Book"/>
        </a:defRPr>
      </a:lvl8pPr>
      <a:lvl9pPr marL="3187842" marR="0" indent="-310241" algn="l" defTabSz="457200" rtl="0" latinLnBrk="0">
        <a:lnSpc>
          <a:spcPct val="110000"/>
        </a:lnSpc>
        <a:spcBef>
          <a:spcPts val="600"/>
        </a:spcBef>
        <a:spcAft>
          <a:spcPts val="0"/>
        </a:spcAft>
        <a:buClr>
          <a:srgbClr val="E2E8E6"/>
        </a:buClr>
        <a:buSzPct val="70000"/>
        <a:buFont typeface="Helvetica Neue"/>
        <a:buChar char="±"/>
        <a:tabLst/>
        <a:defRPr b="0" baseline="0" cap="none" i="0" spc="0" strike="noStrike" sz="1900" u="none">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uFillTx/>
          <a:latin typeface="+mj-lt"/>
          <a:ea typeface="+mj-ea"/>
          <a:cs typeface="+mj-cs"/>
          <a:sym typeface="Franklin Gothic Book"/>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effectLst>
            <a:outerShdw sx="100000" sy="100000" kx="0" ky="0" algn="b" rotWithShape="0" blurRad="50800" dist="38100" dir="2700000">
              <a:srgbClr val="000000">
                <a:alpha val="43000"/>
              </a:srgbClr>
            </a:outerShdw>
          </a:effectLst>
          <a:uFillTx/>
          <a:latin typeface="+mn-lt"/>
          <a:ea typeface="+mn-ea"/>
          <a:cs typeface="+mn-cs"/>
          <a:sym typeface="Franklin Gothic Book"/>
        </a:defRPr>
      </a:lvl1pPr>
      <a:lvl2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effectLst>
            <a:outerShdw sx="100000" sy="100000" kx="0" ky="0" algn="b" rotWithShape="0" blurRad="50800" dist="38100" dir="2700000">
              <a:srgbClr val="000000">
                <a:alpha val="43000"/>
              </a:srgbClr>
            </a:outerShdw>
          </a:effectLst>
          <a:uFillTx/>
          <a:latin typeface="+mn-lt"/>
          <a:ea typeface="+mn-ea"/>
          <a:cs typeface="+mn-cs"/>
          <a:sym typeface="Franklin Gothic Book"/>
        </a:defRPr>
      </a:lvl2pPr>
      <a:lvl3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effectLst>
            <a:outerShdw sx="100000" sy="100000" kx="0" ky="0" algn="b" rotWithShape="0" blurRad="50800" dist="38100" dir="2700000">
              <a:srgbClr val="000000">
                <a:alpha val="43000"/>
              </a:srgbClr>
            </a:outerShdw>
          </a:effectLst>
          <a:uFillTx/>
          <a:latin typeface="+mn-lt"/>
          <a:ea typeface="+mn-ea"/>
          <a:cs typeface="+mn-cs"/>
          <a:sym typeface="Franklin Gothic Book"/>
        </a:defRPr>
      </a:lvl3pPr>
      <a:lvl4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effectLst>
            <a:outerShdw sx="100000" sy="100000" kx="0" ky="0" algn="b" rotWithShape="0" blurRad="50800" dist="38100" dir="2700000">
              <a:srgbClr val="000000">
                <a:alpha val="43000"/>
              </a:srgbClr>
            </a:outerShdw>
          </a:effectLst>
          <a:uFillTx/>
          <a:latin typeface="+mn-lt"/>
          <a:ea typeface="+mn-ea"/>
          <a:cs typeface="+mn-cs"/>
          <a:sym typeface="Franklin Gothic Book"/>
        </a:defRPr>
      </a:lvl4pPr>
      <a:lvl5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effectLst>
            <a:outerShdw sx="100000" sy="100000" kx="0" ky="0" algn="b" rotWithShape="0" blurRad="50800" dist="38100" dir="2700000">
              <a:srgbClr val="000000">
                <a:alpha val="43000"/>
              </a:srgbClr>
            </a:outerShdw>
          </a:effectLst>
          <a:uFillTx/>
          <a:latin typeface="+mn-lt"/>
          <a:ea typeface="+mn-ea"/>
          <a:cs typeface="+mn-cs"/>
          <a:sym typeface="Franklin Gothic Book"/>
        </a:defRPr>
      </a:lvl5pPr>
      <a:lvl6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effectLst>
            <a:outerShdw sx="100000" sy="100000" kx="0" ky="0" algn="b" rotWithShape="0" blurRad="50800" dist="38100" dir="2700000">
              <a:srgbClr val="000000">
                <a:alpha val="43000"/>
              </a:srgbClr>
            </a:outerShdw>
          </a:effectLst>
          <a:uFillTx/>
          <a:latin typeface="+mn-lt"/>
          <a:ea typeface="+mn-ea"/>
          <a:cs typeface="+mn-cs"/>
          <a:sym typeface="Franklin Gothic Book"/>
        </a:defRPr>
      </a:lvl6pPr>
      <a:lvl7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effectLst>
            <a:outerShdw sx="100000" sy="100000" kx="0" ky="0" algn="b" rotWithShape="0" blurRad="50800" dist="38100" dir="2700000">
              <a:srgbClr val="000000">
                <a:alpha val="43000"/>
              </a:srgbClr>
            </a:outerShdw>
          </a:effectLst>
          <a:uFillTx/>
          <a:latin typeface="+mn-lt"/>
          <a:ea typeface="+mn-ea"/>
          <a:cs typeface="+mn-cs"/>
          <a:sym typeface="Franklin Gothic Book"/>
        </a:defRPr>
      </a:lvl7pPr>
      <a:lvl8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effectLst>
            <a:outerShdw sx="100000" sy="100000" kx="0" ky="0" algn="b" rotWithShape="0" blurRad="50800" dist="38100" dir="2700000">
              <a:srgbClr val="000000">
                <a:alpha val="43000"/>
              </a:srgbClr>
            </a:outerShdw>
          </a:effectLst>
          <a:uFillTx/>
          <a:latin typeface="+mn-lt"/>
          <a:ea typeface="+mn-ea"/>
          <a:cs typeface="+mn-cs"/>
          <a:sym typeface="Franklin Gothic Book"/>
        </a:defRPr>
      </a:lvl8pPr>
      <a:lvl9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effectLst>
            <a:outerShdw sx="100000" sy="100000" kx="0" ky="0" algn="b" rotWithShape="0" blurRad="50800" dist="38100" dir="2700000">
              <a:srgbClr val="000000">
                <a:alpha val="43000"/>
              </a:srgbClr>
            </a:outerShdw>
          </a:effectLst>
          <a:uFillTx/>
          <a:latin typeface="+mn-lt"/>
          <a:ea typeface="+mn-ea"/>
          <a:cs typeface="+mn-cs"/>
          <a:sym typeface="Franklin Gothic Boo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image" Target="../media/image1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1" name="Picture 3" descr="Picture 3"/>
          <p:cNvPicPr>
            <a:picLocks noChangeAspect="1"/>
          </p:cNvPicPr>
          <p:nvPr/>
        </p:nvPicPr>
        <p:blipFill>
          <a:blip r:embed="rId3">
            <a:alphaModFix amt="35000"/>
            <a:extLst/>
          </a:blip>
          <a:srcRect l="0" t="6893" r="0" b="18107"/>
          <a:stretch>
            <a:fillRect/>
          </a:stretch>
        </p:blipFill>
        <p:spPr>
          <a:xfrm>
            <a:off x="18" y="8"/>
            <a:ext cx="12191982" cy="6857994"/>
          </a:xfrm>
          <a:prstGeom prst="rect">
            <a:avLst/>
          </a:prstGeom>
          <a:ln w="12700">
            <a:miter lim="400000"/>
          </a:ln>
        </p:spPr>
      </p:pic>
      <p:sp>
        <p:nvSpPr>
          <p:cNvPr id="182" name="Title 1"/>
          <p:cNvSpPr txBox="1"/>
          <p:nvPr>
            <p:ph type="ctrTitle"/>
          </p:nvPr>
        </p:nvSpPr>
        <p:spPr>
          <a:xfrm>
            <a:off x="2369510" y="296510"/>
            <a:ext cx="7452980" cy="1828803"/>
          </a:xfrm>
          <a:prstGeom prst="rect">
            <a:avLst/>
          </a:prstGeom>
        </p:spPr>
        <p:txBody>
          <a:bodyPr/>
          <a:lstStyle/>
          <a:p>
            <a:pPr>
              <a:lnSpc>
                <a:spcPct val="90000"/>
              </a:lnSpc>
              <a:defRPr b="1" sz="3800">
                <a:latin typeface="Trebuchet MS"/>
                <a:ea typeface="Trebuchet MS"/>
                <a:cs typeface="Trebuchet MS"/>
                <a:sym typeface="Trebuchet MS"/>
              </a:defRPr>
            </a:pPr>
            <a:r>
              <a:t>Classification &amp; Prediction of </a:t>
            </a:r>
          </a:p>
          <a:p>
            <a:pPr>
              <a:lnSpc>
                <a:spcPct val="90000"/>
              </a:lnSpc>
              <a:defRPr b="1" sz="3800">
                <a:latin typeface="Trebuchet MS"/>
                <a:ea typeface="Trebuchet MS"/>
                <a:cs typeface="Trebuchet MS"/>
                <a:sym typeface="Trebuchet MS"/>
              </a:defRPr>
            </a:pPr>
            <a:r>
              <a:t>Loan Defaulters</a:t>
            </a:r>
          </a:p>
        </p:txBody>
      </p:sp>
      <p:sp>
        <p:nvSpPr>
          <p:cNvPr id="183" name="Title 1"/>
          <p:cNvSpPr txBox="1"/>
          <p:nvPr/>
        </p:nvSpPr>
        <p:spPr>
          <a:xfrm>
            <a:off x="771504" y="4727724"/>
            <a:ext cx="7452981" cy="1828803"/>
          </a:xfrm>
          <a:prstGeom prst="rect">
            <a:avLst/>
          </a:prstGeom>
          <a:ln w="12700">
            <a:miter lim="400000"/>
          </a:ln>
          <a:effectLst>
            <a:outerShdw sx="100000" sy="100000" kx="0" ky="0" algn="b" rotWithShape="0" blurRad="25400" dist="0" dir="17880000">
              <a:srgbClr val="000000">
                <a:alpha val="46000"/>
              </a:srgbClr>
            </a:outerShdw>
          </a:effectLst>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lnSpc>
                <a:spcPct val="90000"/>
              </a:lnSpc>
              <a:defRPr b="1" sz="2700">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latin typeface="Trebuchet MS"/>
                <a:ea typeface="Trebuchet MS"/>
                <a:cs typeface="Trebuchet MS"/>
                <a:sym typeface="Trebuchet MS"/>
              </a:defRPr>
            </a:pPr>
            <a:r>
              <a:t>Team:</a:t>
            </a:r>
          </a:p>
          <a:p>
            <a:pPr>
              <a:lnSpc>
                <a:spcPct val="90000"/>
              </a:lnSpc>
              <a:defRPr b="1" sz="2700">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latin typeface="Trebuchet MS"/>
                <a:ea typeface="Trebuchet MS"/>
                <a:cs typeface="Trebuchet MS"/>
                <a:sym typeface="Trebuchet MS"/>
              </a:defRPr>
            </a:pPr>
            <a:r>
              <a:t>Richard Britto</a:t>
            </a:r>
          </a:p>
          <a:p>
            <a:pPr>
              <a:lnSpc>
                <a:spcPct val="90000"/>
              </a:lnSpc>
              <a:defRPr b="1" sz="2700">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latin typeface="Trebuchet MS"/>
                <a:ea typeface="Trebuchet MS"/>
                <a:cs typeface="Trebuchet MS"/>
                <a:sym typeface="Trebuchet MS"/>
              </a:defRPr>
            </a:pPr>
            <a:r>
              <a:t>Adarsh Lalchandani</a:t>
            </a:r>
          </a:p>
          <a:p>
            <a:pPr>
              <a:lnSpc>
                <a:spcPct val="90000"/>
              </a:lnSpc>
              <a:defRPr b="1" sz="2700">
                <a:ln w="9525" cap="flat">
                  <a:solidFill>
                    <a:srgbClr val="404040">
                      <a:alpha val="10000"/>
                    </a:srgbClr>
                  </a:solidFill>
                  <a:prstDash val="solid"/>
                  <a:round/>
                </a:ln>
                <a:solidFill>
                  <a:srgbClr val="E2E8E6"/>
                </a:solidFill>
                <a:effectLst>
                  <a:outerShdw sx="100000" sy="100000" kx="0" ky="0" algn="b" rotWithShape="0" blurRad="12700" dist="25400" dir="14640000">
                    <a:srgbClr val="000000">
                      <a:alpha val="30000"/>
                    </a:srgbClr>
                  </a:outerShdw>
                </a:effectLst>
                <a:latin typeface="Trebuchet MS"/>
                <a:ea typeface="Trebuchet MS"/>
                <a:cs typeface="Trebuchet MS"/>
                <a:sym typeface="Trebuchet MS"/>
              </a:defRPr>
            </a:pPr>
            <a:r>
              <a:t>Karthik Grandhi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lustering"/>
          <p:cNvSpPr txBox="1"/>
          <p:nvPr>
            <p:ph type="title"/>
          </p:nvPr>
        </p:nvSpPr>
        <p:spPr>
          <a:xfrm>
            <a:off x="782236" y="-107986"/>
            <a:ext cx="10353765" cy="1257303"/>
          </a:xfrm>
          <a:prstGeom prst="rect">
            <a:avLst/>
          </a:prstGeom>
        </p:spPr>
        <p:txBody>
          <a:bodyPr/>
          <a:lstStyle>
            <a:lvl1pPr>
              <a:defRPr>
                <a:latin typeface="Trebuchet MS"/>
                <a:ea typeface="Trebuchet MS"/>
                <a:cs typeface="Trebuchet MS"/>
                <a:sym typeface="Trebuchet MS"/>
              </a:defRPr>
            </a:lvl1pPr>
          </a:lstStyle>
          <a:p>
            <a:pPr/>
            <a:r>
              <a:t>Clustering</a:t>
            </a:r>
          </a:p>
        </p:txBody>
      </p:sp>
      <p:sp>
        <p:nvSpPr>
          <p:cNvPr id="229" name="We obtain 4 clusters when clustering over purpose for which the loan was taken…"/>
          <p:cNvSpPr txBox="1"/>
          <p:nvPr>
            <p:ph type="body" sz="half" idx="1"/>
          </p:nvPr>
        </p:nvSpPr>
        <p:spPr>
          <a:xfrm>
            <a:off x="7838998" y="1254870"/>
            <a:ext cx="3428560" cy="5055972"/>
          </a:xfrm>
          <a:prstGeom prst="rect">
            <a:avLst/>
          </a:prstGeom>
        </p:spPr>
        <p:txBody>
          <a:bodyPr/>
          <a:lstStyle/>
          <a:p>
            <a:pPr marL="190500" indent="-190500">
              <a:buClrTx/>
              <a:buSzPct val="100000"/>
              <a:buFontTx/>
              <a:buChar char="•"/>
              <a:defRPr>
                <a:latin typeface="Trebuchet MS"/>
                <a:ea typeface="Trebuchet MS"/>
                <a:cs typeface="Trebuchet MS"/>
                <a:sym typeface="Trebuchet MS"/>
              </a:defRPr>
            </a:pPr>
            <a:r>
              <a:t>We obtain 4 clusters when clustering over purpose for which the loan was taken</a:t>
            </a:r>
          </a:p>
          <a:p>
            <a:pPr marL="190500" indent="-190500">
              <a:buClrTx/>
              <a:buSzPct val="100000"/>
              <a:buFontTx/>
              <a:buChar char="•"/>
              <a:defRPr>
                <a:latin typeface="Trebuchet MS"/>
                <a:ea typeface="Trebuchet MS"/>
                <a:cs typeface="Trebuchet MS"/>
                <a:sym typeface="Trebuchet MS"/>
              </a:defRPr>
            </a:pPr>
            <a:r>
              <a:t>We can see that loan taken for education is completely isolated from the other purposes</a:t>
            </a:r>
          </a:p>
          <a:p>
            <a:pPr marL="190500" indent="-190500">
              <a:buClrTx/>
              <a:buSzPct val="100000"/>
              <a:buFontTx/>
              <a:buChar char="•"/>
              <a:defRPr>
                <a:latin typeface="Trebuchet MS"/>
                <a:ea typeface="Trebuchet MS"/>
                <a:cs typeface="Trebuchet MS"/>
                <a:sym typeface="Trebuchet MS"/>
              </a:defRPr>
            </a:pPr>
            <a:r>
              <a:t>We also observe the purple cluster to be different from the other clusters</a:t>
            </a:r>
          </a:p>
          <a:p>
            <a:pPr marL="190500" indent="-190500">
              <a:buClrTx/>
              <a:buSzPct val="100000"/>
              <a:buFontTx/>
              <a:buChar char="•"/>
              <a:defRPr>
                <a:latin typeface="Trebuchet MS"/>
                <a:ea typeface="Trebuchet MS"/>
                <a:cs typeface="Trebuchet MS"/>
                <a:sym typeface="Trebuchet MS"/>
              </a:defRPr>
            </a:pPr>
            <a:r>
              <a:t>Green cluster with vacation, moving, car, major purpose could have borrowers having similar profiles</a:t>
            </a:r>
          </a:p>
        </p:txBody>
      </p:sp>
      <p:pic>
        <p:nvPicPr>
          <p:cNvPr id="230" name="Screen Shot 2020-12-02 at 9.26.31 PM.jpg" descr="Screen Shot 2020-12-02 at 9.26.31 PM.jpg"/>
          <p:cNvPicPr>
            <a:picLocks noChangeAspect="1"/>
          </p:cNvPicPr>
          <p:nvPr/>
        </p:nvPicPr>
        <p:blipFill>
          <a:blip r:embed="rId2">
            <a:extLst/>
          </a:blip>
          <a:stretch>
            <a:fillRect/>
          </a:stretch>
        </p:blipFill>
        <p:spPr>
          <a:xfrm>
            <a:off x="399298" y="1276299"/>
            <a:ext cx="7117496" cy="512369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itle 1"/>
          <p:cNvSpPr txBox="1"/>
          <p:nvPr>
            <p:ph type="title"/>
          </p:nvPr>
        </p:nvSpPr>
        <p:spPr>
          <a:xfrm>
            <a:off x="710478" y="37636"/>
            <a:ext cx="10353765" cy="1257303"/>
          </a:xfrm>
          <a:prstGeom prst="rect">
            <a:avLst/>
          </a:prstGeom>
        </p:spPr>
        <p:txBody>
          <a:bodyPr/>
          <a:lstStyle>
            <a:lvl1pPr>
              <a:defRPr>
                <a:latin typeface="Trebuchet MS"/>
                <a:ea typeface="Trebuchet MS"/>
                <a:cs typeface="Trebuchet MS"/>
                <a:sym typeface="Trebuchet MS"/>
              </a:defRPr>
            </a:lvl1pPr>
          </a:lstStyle>
          <a:p>
            <a:pPr/>
            <a:r>
              <a:t>Factor Analysis</a:t>
            </a:r>
          </a:p>
        </p:txBody>
      </p:sp>
      <p:pic>
        <p:nvPicPr>
          <p:cNvPr id="233" name="Screen Shot 2020-12-02 at 9.40.25 PM.jpg" descr="Screen Shot 2020-12-02 at 9.40.25 PM.jpg"/>
          <p:cNvPicPr>
            <a:picLocks noChangeAspect="1"/>
          </p:cNvPicPr>
          <p:nvPr/>
        </p:nvPicPr>
        <p:blipFill>
          <a:blip r:embed="rId2">
            <a:extLst/>
          </a:blip>
          <a:stretch>
            <a:fillRect/>
          </a:stretch>
        </p:blipFill>
        <p:spPr>
          <a:xfrm>
            <a:off x="286019" y="1417546"/>
            <a:ext cx="6076296" cy="4653610"/>
          </a:xfrm>
          <a:prstGeom prst="rect">
            <a:avLst/>
          </a:prstGeom>
          <a:ln w="12700">
            <a:miter lim="400000"/>
          </a:ln>
        </p:spPr>
      </p:pic>
      <p:pic>
        <p:nvPicPr>
          <p:cNvPr id="234" name="Screen Shot 2020-12-02 at 9.42.10 PM.jpg" descr="Screen Shot 2020-12-02 at 9.42.10 PM.jpg"/>
          <p:cNvPicPr>
            <a:picLocks noChangeAspect="1"/>
          </p:cNvPicPr>
          <p:nvPr/>
        </p:nvPicPr>
        <p:blipFill>
          <a:blip r:embed="rId3">
            <a:extLst/>
          </a:blip>
          <a:stretch>
            <a:fillRect/>
          </a:stretch>
        </p:blipFill>
        <p:spPr>
          <a:xfrm>
            <a:off x="7959613" y="3089255"/>
            <a:ext cx="2535664" cy="2979202"/>
          </a:xfrm>
          <a:prstGeom prst="rect">
            <a:avLst/>
          </a:prstGeom>
          <a:ln w="12700">
            <a:miter lim="400000"/>
          </a:ln>
        </p:spPr>
      </p:pic>
      <p:sp>
        <p:nvSpPr>
          <p:cNvPr id="235" name="Content Placeholder 2"/>
          <p:cNvSpPr txBox="1"/>
          <p:nvPr>
            <p:ph type="body" sz="quarter" idx="1"/>
          </p:nvPr>
        </p:nvSpPr>
        <p:spPr>
          <a:xfrm>
            <a:off x="6541333" y="1349913"/>
            <a:ext cx="5585066" cy="1524973"/>
          </a:xfrm>
          <a:prstGeom prst="rect">
            <a:avLst/>
          </a:prstGeom>
        </p:spPr>
        <p:txBody>
          <a:bodyPr/>
          <a:lstStyle>
            <a:lvl1pPr marL="240631" indent="-240631">
              <a:buClrTx/>
              <a:buSzPct val="100000"/>
              <a:buFontTx/>
              <a:buChar char="•"/>
              <a:defRPr sz="2400">
                <a:latin typeface="Trebuchet MS"/>
                <a:ea typeface="Trebuchet MS"/>
                <a:cs typeface="Trebuchet MS"/>
                <a:sym typeface="Trebuchet MS"/>
              </a:defRPr>
            </a:lvl1pPr>
          </a:lstStyle>
          <a:p>
            <a:pPr/>
            <a:r>
              <a:t>According to the left figure we can choose unto 3 Principal Components and unto 4 Factors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itle 1"/>
          <p:cNvSpPr txBox="1"/>
          <p:nvPr>
            <p:ph type="title"/>
          </p:nvPr>
        </p:nvSpPr>
        <p:spPr>
          <a:xfrm>
            <a:off x="919119" y="11496"/>
            <a:ext cx="10353762" cy="1257303"/>
          </a:xfrm>
          <a:prstGeom prst="rect">
            <a:avLst/>
          </a:prstGeom>
        </p:spPr>
        <p:txBody>
          <a:bodyPr/>
          <a:lstStyle>
            <a:lvl1pPr>
              <a:defRPr>
                <a:latin typeface="Trebuchet MS"/>
                <a:ea typeface="Trebuchet MS"/>
                <a:cs typeface="Trebuchet MS"/>
                <a:sym typeface="Trebuchet MS"/>
              </a:defRPr>
            </a:lvl1pPr>
          </a:lstStyle>
          <a:p>
            <a:pPr/>
            <a:r>
              <a:t>Multiple Linear Regression</a:t>
            </a:r>
          </a:p>
        </p:txBody>
      </p:sp>
      <p:sp>
        <p:nvSpPr>
          <p:cNvPr id="238" name="Content Placeholder 2"/>
          <p:cNvSpPr txBox="1"/>
          <p:nvPr>
            <p:ph type="body" sz="half" idx="1"/>
          </p:nvPr>
        </p:nvSpPr>
        <p:spPr>
          <a:xfrm>
            <a:off x="6858509" y="1414106"/>
            <a:ext cx="4648592" cy="4546902"/>
          </a:xfrm>
          <a:prstGeom prst="rect">
            <a:avLst/>
          </a:prstGeom>
        </p:spPr>
        <p:txBody>
          <a:bodyPr/>
          <a:lstStyle/>
          <a:p>
            <a:pPr marL="190500" indent="-190500">
              <a:buClrTx/>
              <a:buSzPct val="100000"/>
              <a:buFontTx/>
              <a:buChar char="•"/>
              <a:defRPr>
                <a:latin typeface="Trebuchet MS"/>
                <a:ea typeface="Trebuchet MS"/>
                <a:cs typeface="Trebuchet MS"/>
                <a:sym typeface="Trebuchet MS"/>
              </a:defRPr>
            </a:pPr>
            <a:r>
              <a:t>Performing linear regression on categorical binary output</a:t>
            </a:r>
          </a:p>
          <a:p>
            <a:pPr marL="190500" indent="-190500">
              <a:buClrTx/>
              <a:buSzPct val="100000"/>
              <a:buFontTx/>
              <a:buChar char="•"/>
              <a:defRPr>
                <a:latin typeface="Trebuchet MS"/>
                <a:ea typeface="Trebuchet MS"/>
                <a:cs typeface="Trebuchet MS"/>
                <a:sym typeface="Trebuchet MS"/>
              </a:defRPr>
            </a:pPr>
            <a:r>
              <a:t>We get interest rate and annual income to be significantly influencing our model with a significance level of 0.001</a:t>
            </a:r>
          </a:p>
          <a:p>
            <a:pPr marL="190500" indent="-190500">
              <a:buClrTx/>
              <a:buSzPct val="100000"/>
              <a:buFontTx/>
              <a:buChar char="•"/>
              <a:defRPr>
                <a:latin typeface="Trebuchet MS"/>
                <a:ea typeface="Trebuchet MS"/>
                <a:cs typeface="Trebuchet MS"/>
                <a:sym typeface="Trebuchet MS"/>
              </a:defRPr>
            </a:pPr>
            <a:r>
              <a:t>We have a very low R-square which suggests that regression is not a good model for our data</a:t>
            </a:r>
          </a:p>
          <a:p>
            <a:pPr marL="190500" indent="-190500">
              <a:buClrTx/>
              <a:buSzPct val="100000"/>
              <a:buFontTx/>
              <a:buChar char="•"/>
              <a:defRPr>
                <a:latin typeface="Trebuchet MS"/>
                <a:ea typeface="Trebuchet MS"/>
                <a:cs typeface="Trebuchet MS"/>
                <a:sym typeface="Trebuchet MS"/>
              </a:defRPr>
            </a:pPr>
            <a:r>
              <a:t>Thought we got to know that interest rate and annual income are both positively and negatively driving our prediction respectively</a:t>
            </a:r>
          </a:p>
        </p:txBody>
      </p:sp>
      <p:sp>
        <p:nvSpPr>
          <p:cNvPr id="239" name="Rectangle 10"/>
          <p:cNvSpPr/>
          <p:nvPr/>
        </p:nvSpPr>
        <p:spPr>
          <a:xfrm rot="5400000">
            <a:off x="3027365" y="5954448"/>
            <a:ext cx="243726" cy="1295402"/>
          </a:xfrm>
          <a:prstGeom prst="rect">
            <a:avLst/>
          </a:prstGeom>
          <a:solidFill>
            <a:srgbClr val="000000"/>
          </a:solidFill>
          <a:ln w="15875" cap="rnd">
            <a:solidFill>
              <a:srgbClr val="000000"/>
            </a:solidFill>
          </a:ln>
        </p:spPr>
        <p:txBody>
          <a:bodyPr lIns="45718" tIns="45718" rIns="45718" bIns="45718" anchor="ctr"/>
          <a:lstStyle/>
          <a:p>
            <a:pPr algn="ctr"/>
          </a:p>
        </p:txBody>
      </p:sp>
      <p:pic>
        <p:nvPicPr>
          <p:cNvPr id="240" name="Screen Shot 2020-12-02 at 10.17.20 PM.jpg" descr="Screen Shot 2020-12-02 at 10.17.20 PM.jpg"/>
          <p:cNvPicPr>
            <a:picLocks noChangeAspect="1"/>
          </p:cNvPicPr>
          <p:nvPr/>
        </p:nvPicPr>
        <p:blipFill>
          <a:blip r:embed="rId2">
            <a:extLst/>
          </a:blip>
          <a:stretch>
            <a:fillRect/>
          </a:stretch>
        </p:blipFill>
        <p:spPr>
          <a:xfrm>
            <a:off x="199909" y="1350331"/>
            <a:ext cx="6180813" cy="2825748"/>
          </a:xfrm>
          <a:prstGeom prst="rect">
            <a:avLst/>
          </a:prstGeom>
          <a:ln w="12700">
            <a:miter lim="400000"/>
          </a:ln>
        </p:spPr>
      </p:pic>
      <p:pic>
        <p:nvPicPr>
          <p:cNvPr id="241" name="Screen Shot 2020-12-02 at 10.20.14 PM.jpg" descr="Screen Shot 2020-12-02 at 10.20.14 PM.jpg"/>
          <p:cNvPicPr>
            <a:picLocks noChangeAspect="1"/>
          </p:cNvPicPr>
          <p:nvPr/>
        </p:nvPicPr>
        <p:blipFill>
          <a:blip r:embed="rId3">
            <a:extLst/>
          </a:blip>
          <a:srcRect l="776" t="373" r="776" b="373"/>
          <a:stretch>
            <a:fillRect/>
          </a:stretch>
        </p:blipFill>
        <p:spPr>
          <a:xfrm>
            <a:off x="198659" y="4112385"/>
            <a:ext cx="6183210" cy="168022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919119" y="-8768"/>
            <a:ext cx="10353762" cy="1257303"/>
          </a:xfrm>
          <a:prstGeom prst="rect">
            <a:avLst/>
          </a:prstGeom>
        </p:spPr>
        <p:txBody>
          <a:bodyPr/>
          <a:lstStyle>
            <a:lvl1pPr>
              <a:defRPr>
                <a:latin typeface="Trebuchet MS"/>
                <a:ea typeface="Trebuchet MS"/>
                <a:cs typeface="Trebuchet MS"/>
                <a:sym typeface="Trebuchet MS"/>
              </a:defRPr>
            </a:lvl1pPr>
          </a:lstStyle>
          <a:p>
            <a:pPr/>
            <a:r>
              <a:t>Logistic Regression</a:t>
            </a:r>
          </a:p>
        </p:txBody>
      </p:sp>
      <p:sp>
        <p:nvSpPr>
          <p:cNvPr id="244" name="Content Placeholder 2"/>
          <p:cNvSpPr txBox="1"/>
          <p:nvPr>
            <p:ph type="body" sz="quarter" idx="1"/>
          </p:nvPr>
        </p:nvSpPr>
        <p:spPr>
          <a:xfrm>
            <a:off x="5955572" y="1691204"/>
            <a:ext cx="5300026" cy="3045690"/>
          </a:xfrm>
          <a:prstGeom prst="rect">
            <a:avLst/>
          </a:prstGeom>
        </p:spPr>
        <p:txBody>
          <a:bodyPr/>
          <a:lstStyle/>
          <a:p>
            <a:pPr marL="190500" indent="-190500">
              <a:buClrTx/>
              <a:buSzPct val="100000"/>
              <a:buFontTx/>
              <a:buChar char="•"/>
              <a:defRPr>
                <a:latin typeface="Trebuchet MS"/>
                <a:ea typeface="Trebuchet MS"/>
                <a:cs typeface="Trebuchet MS"/>
                <a:sym typeface="Trebuchet MS"/>
              </a:defRPr>
            </a:pPr>
            <a:r>
              <a:t>We get an accuracy of 91.05% as we can see</a:t>
            </a:r>
          </a:p>
          <a:p>
            <a:pPr marL="190500" indent="-190500">
              <a:buClrTx/>
              <a:buSzPct val="100000"/>
              <a:buFontTx/>
              <a:buChar char="•"/>
              <a:defRPr>
                <a:latin typeface="Trebuchet MS"/>
                <a:ea typeface="Trebuchet MS"/>
                <a:cs typeface="Trebuchet MS"/>
                <a:sym typeface="Trebuchet MS"/>
              </a:defRPr>
            </a:pPr>
          </a:p>
          <a:p>
            <a:pPr marL="190500" indent="-190500">
              <a:buClrTx/>
              <a:buSzPct val="100000"/>
              <a:buFontTx/>
              <a:buChar char="•"/>
              <a:defRPr>
                <a:latin typeface="Trebuchet MS"/>
                <a:ea typeface="Trebuchet MS"/>
                <a:cs typeface="Trebuchet MS"/>
                <a:sym typeface="Trebuchet MS"/>
              </a:defRPr>
            </a:pPr>
            <a:r>
              <a:t>P Value is very low which suggests that our logistic model is providing output which is statistically significant at a significance level of 0.05</a:t>
            </a:r>
          </a:p>
        </p:txBody>
      </p:sp>
      <p:sp>
        <p:nvSpPr>
          <p:cNvPr id="245" name="Rectangle 10"/>
          <p:cNvSpPr/>
          <p:nvPr/>
        </p:nvSpPr>
        <p:spPr>
          <a:xfrm rot="5400000">
            <a:off x="3027365" y="5954448"/>
            <a:ext cx="243726" cy="1295402"/>
          </a:xfrm>
          <a:prstGeom prst="rect">
            <a:avLst/>
          </a:prstGeom>
          <a:solidFill>
            <a:srgbClr val="000000"/>
          </a:solidFill>
          <a:ln w="15875" cap="rnd">
            <a:solidFill>
              <a:srgbClr val="000000"/>
            </a:solidFill>
          </a:ln>
        </p:spPr>
        <p:txBody>
          <a:bodyPr lIns="45718" tIns="45718" rIns="45718" bIns="45718" anchor="ctr"/>
          <a:lstStyle/>
          <a:p>
            <a:pPr algn="ctr"/>
          </a:p>
        </p:txBody>
      </p:sp>
      <p:pic>
        <p:nvPicPr>
          <p:cNvPr id="246" name="Screen Shot 2020-12-02 at 10.32.11 PM.jpg" descr="Screen Shot 2020-12-02 at 10.32.11 PM.jpg"/>
          <p:cNvPicPr>
            <a:picLocks noChangeAspect="1"/>
          </p:cNvPicPr>
          <p:nvPr/>
        </p:nvPicPr>
        <p:blipFill>
          <a:blip r:embed="rId2">
            <a:extLst/>
          </a:blip>
          <a:stretch>
            <a:fillRect/>
          </a:stretch>
        </p:blipFill>
        <p:spPr>
          <a:xfrm>
            <a:off x="764585" y="1635373"/>
            <a:ext cx="4386573" cy="4661962"/>
          </a:xfrm>
          <a:prstGeom prst="rect">
            <a:avLst/>
          </a:prstGeom>
          <a:ln w="12700">
            <a:miter lim="400000"/>
          </a:ln>
        </p:spPr>
      </p:pic>
      <p:pic>
        <p:nvPicPr>
          <p:cNvPr id="247" name="Screen Shot 2020-12-02 at 10.32.45 PM.jpg" descr="Screen Shot 2020-12-02 at 10.32.45 PM.jpg"/>
          <p:cNvPicPr>
            <a:picLocks noChangeAspect="1"/>
          </p:cNvPicPr>
          <p:nvPr/>
        </p:nvPicPr>
        <p:blipFill>
          <a:blip r:embed="rId3">
            <a:extLst/>
          </a:blip>
          <a:stretch>
            <a:fillRect/>
          </a:stretch>
        </p:blipFill>
        <p:spPr>
          <a:xfrm>
            <a:off x="7749662" y="5166864"/>
            <a:ext cx="3263902" cy="1231902"/>
          </a:xfrm>
          <a:prstGeom prst="rect">
            <a:avLst/>
          </a:prstGeom>
          <a:ln w="12700">
            <a:miter lim="400000"/>
          </a:ln>
        </p:spPr>
      </p:pic>
      <p:sp>
        <p:nvSpPr>
          <p:cNvPr id="248" name="Content Placeholder 2"/>
          <p:cNvSpPr txBox="1"/>
          <p:nvPr/>
        </p:nvSpPr>
        <p:spPr>
          <a:xfrm>
            <a:off x="8430165" y="4769064"/>
            <a:ext cx="1902899" cy="365631"/>
          </a:xfrm>
          <a:prstGeom prst="rect">
            <a:avLst/>
          </a:prstGeom>
          <a:ln w="12700">
            <a:miter lim="400000"/>
          </a:ln>
          <a:effectLst>
            <a:outerShdw sx="100000" sy="100000" kx="0" ky="0" algn="b" rotWithShape="0" blurRad="25400" dist="0" dir="17880000">
              <a:srgbClr val="000000">
                <a:alpha val="46000"/>
              </a:srgbClr>
            </a:outerShdw>
          </a:effectLst>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38911">
              <a:lnSpc>
                <a:spcPct val="110000"/>
              </a:lnSpc>
              <a:spcBef>
                <a:spcPts val="500"/>
              </a:spcBef>
              <a:defRPr>
                <a:ln w="9525" cap="flat">
                  <a:solidFill>
                    <a:srgbClr val="404040">
                      <a:alpha val="10000"/>
                    </a:srgbClr>
                  </a:solidFill>
                  <a:prstDash val="solid"/>
                  <a:round/>
                </a:ln>
                <a:solidFill>
                  <a:srgbClr val="E2E8E6"/>
                </a:solidFill>
                <a:effectLst>
                  <a:outerShdw sx="100000" sy="100000" kx="0" ky="0" algn="b" rotWithShape="0" blurRad="12700" dist="24384" dir="14640000">
                    <a:srgbClr val="000000">
                      <a:alpha val="30000"/>
                    </a:srgbClr>
                  </a:outerShdw>
                </a:effectLst>
                <a:latin typeface="Trebuchet MS"/>
                <a:ea typeface="Trebuchet MS"/>
                <a:cs typeface="Trebuchet MS"/>
                <a:sym typeface="Trebuchet MS"/>
              </a:defRPr>
            </a:lvl1pPr>
          </a:lstStyle>
          <a:p>
            <a:pPr/>
            <a:r>
              <a:t>Confusion Matrix</a:t>
            </a:r>
          </a:p>
        </p:txBody>
      </p:sp>
      <p:sp>
        <p:nvSpPr>
          <p:cNvPr id="249" name="Content Placeholder 2"/>
          <p:cNvSpPr txBox="1"/>
          <p:nvPr/>
        </p:nvSpPr>
        <p:spPr>
          <a:xfrm>
            <a:off x="1910744" y="1161691"/>
            <a:ext cx="1902899" cy="365630"/>
          </a:xfrm>
          <a:prstGeom prst="rect">
            <a:avLst/>
          </a:prstGeom>
          <a:ln w="12700">
            <a:miter lim="400000"/>
          </a:ln>
          <a:effectLst>
            <a:outerShdw sx="100000" sy="100000" kx="0" ky="0" algn="b" rotWithShape="0" blurRad="25400" dist="0" dir="17880000">
              <a:srgbClr val="000000">
                <a:alpha val="46000"/>
              </a:srgbClr>
            </a:outerShdw>
          </a:effectLst>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defTabSz="438911">
              <a:lnSpc>
                <a:spcPct val="110000"/>
              </a:lnSpc>
              <a:spcBef>
                <a:spcPts val="500"/>
              </a:spcBef>
              <a:defRPr>
                <a:ln w="9525" cap="flat">
                  <a:solidFill>
                    <a:srgbClr val="404040">
                      <a:alpha val="10000"/>
                    </a:srgbClr>
                  </a:solidFill>
                  <a:prstDash val="solid"/>
                  <a:round/>
                </a:ln>
                <a:solidFill>
                  <a:srgbClr val="E2E8E6"/>
                </a:solidFill>
                <a:effectLst>
                  <a:outerShdw sx="100000" sy="100000" kx="0" ky="0" algn="b" rotWithShape="0" blurRad="12700" dist="24384" dir="14640000">
                    <a:srgbClr val="000000">
                      <a:alpha val="30000"/>
                    </a:srgbClr>
                  </a:outerShdw>
                </a:effectLst>
                <a:latin typeface="Trebuchet MS"/>
                <a:ea typeface="Trebuchet MS"/>
                <a:cs typeface="Trebuchet MS"/>
                <a:sym typeface="Trebuchet MS"/>
              </a:defRPr>
            </a:lvl1pPr>
          </a:lstStyle>
          <a:p>
            <a:pPr/>
            <a:r>
              <a:t>Statistics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Predicted probability"/>
          <p:cNvSpPr txBox="1"/>
          <p:nvPr>
            <p:ph type="title"/>
          </p:nvPr>
        </p:nvSpPr>
        <p:spPr>
          <a:xfrm>
            <a:off x="919118" y="12870"/>
            <a:ext cx="10353764" cy="1257301"/>
          </a:xfrm>
          <a:prstGeom prst="rect">
            <a:avLst/>
          </a:prstGeom>
        </p:spPr>
        <p:txBody>
          <a:bodyPr/>
          <a:lstStyle>
            <a:lvl1pPr>
              <a:defRPr>
                <a:latin typeface="Trebuchet MS"/>
                <a:ea typeface="Trebuchet MS"/>
                <a:cs typeface="Trebuchet MS"/>
                <a:sym typeface="Trebuchet MS"/>
              </a:defRPr>
            </a:lvl1pPr>
          </a:lstStyle>
          <a:p>
            <a:pPr/>
            <a:r>
              <a:t>Predicted probability</a:t>
            </a:r>
          </a:p>
        </p:txBody>
      </p:sp>
      <p:sp>
        <p:nvSpPr>
          <p:cNvPr id="252" name="The threshold value we have used is 0.5…"/>
          <p:cNvSpPr txBox="1"/>
          <p:nvPr>
            <p:ph type="body" sz="half" idx="1"/>
          </p:nvPr>
        </p:nvSpPr>
        <p:spPr>
          <a:xfrm>
            <a:off x="7594365" y="1327613"/>
            <a:ext cx="3915066" cy="4752527"/>
          </a:xfrm>
          <a:prstGeom prst="rect">
            <a:avLst/>
          </a:prstGeom>
        </p:spPr>
        <p:txBody>
          <a:bodyPr/>
          <a:lstStyle/>
          <a:p>
            <a:pPr marL="188595" indent="-188595" defTabSz="452627">
              <a:spcBef>
                <a:spcPts val="500"/>
              </a:spcBef>
              <a:buClrTx/>
              <a:buSzPct val="100000"/>
              <a:buFontTx/>
              <a:buChar char="•"/>
              <a:defRPr sz="1881">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r>
              <a:t>The threshold value we have used is 0.5</a:t>
            </a:r>
          </a:p>
          <a:p>
            <a:pPr marL="188595" indent="-188595" defTabSz="452627">
              <a:spcBef>
                <a:spcPts val="500"/>
              </a:spcBef>
              <a:buClrTx/>
              <a:buSzPct val="100000"/>
              <a:buFontTx/>
              <a:buChar char="•"/>
              <a:defRPr sz="1881">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p>
          <a:p>
            <a:pPr marL="188595" indent="-188595" defTabSz="452627">
              <a:spcBef>
                <a:spcPts val="500"/>
              </a:spcBef>
              <a:buClrTx/>
              <a:buSzPct val="100000"/>
              <a:buFontTx/>
              <a:buChar char="•"/>
              <a:defRPr sz="1881">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r>
              <a:t>So the predicted values below 0.5 are treated as Non-Defaulters </a:t>
            </a:r>
          </a:p>
          <a:p>
            <a:pPr marL="0" indent="0" defTabSz="452627">
              <a:spcBef>
                <a:spcPts val="500"/>
              </a:spcBef>
              <a:buClrTx/>
              <a:buSzTx/>
              <a:buFontTx/>
              <a:buNone/>
              <a:defRPr sz="1881">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p>
          <a:p>
            <a:pPr marL="188595" indent="-188595" defTabSz="452627">
              <a:spcBef>
                <a:spcPts val="500"/>
              </a:spcBef>
              <a:buClrTx/>
              <a:buSzPct val="100000"/>
              <a:buFontTx/>
              <a:buChar char="•"/>
              <a:defRPr sz="1881">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r>
              <a:t>Further, the predicted values above 0.5 are treated as Defaulters</a:t>
            </a:r>
          </a:p>
          <a:p>
            <a:pPr marL="0" indent="0" defTabSz="452627">
              <a:spcBef>
                <a:spcPts val="500"/>
              </a:spcBef>
              <a:buClrTx/>
              <a:buSzTx/>
              <a:buFontTx/>
              <a:buNone/>
              <a:defRPr sz="1881">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p>
          <a:p>
            <a:pPr marL="188595" indent="-188595" defTabSz="452627">
              <a:spcBef>
                <a:spcPts val="500"/>
              </a:spcBef>
              <a:buClrTx/>
              <a:buSzPct val="100000"/>
              <a:buFontTx/>
              <a:buChar char="•"/>
              <a:defRPr sz="1881">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r>
              <a:t>We can change the threshold value according to our need for recall and precision</a:t>
            </a:r>
          </a:p>
        </p:txBody>
      </p:sp>
      <p:pic>
        <p:nvPicPr>
          <p:cNvPr id="253" name="Screen Shot 2020-12-02 at 10.30.46 PM.jpg" descr="Screen Shot 2020-12-02 at 10.30.46 PM.jpg"/>
          <p:cNvPicPr>
            <a:picLocks noChangeAspect="1"/>
          </p:cNvPicPr>
          <p:nvPr/>
        </p:nvPicPr>
        <p:blipFill>
          <a:blip r:embed="rId2">
            <a:extLst/>
          </a:blip>
          <a:srcRect l="3830" t="0" r="0" b="0"/>
          <a:stretch>
            <a:fillRect/>
          </a:stretch>
        </p:blipFill>
        <p:spPr>
          <a:xfrm>
            <a:off x="765242" y="1342470"/>
            <a:ext cx="6481698" cy="472297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itle 1"/>
          <p:cNvSpPr txBox="1"/>
          <p:nvPr>
            <p:ph type="title"/>
          </p:nvPr>
        </p:nvSpPr>
        <p:spPr>
          <a:xfrm>
            <a:off x="1813939" y="153507"/>
            <a:ext cx="8564122" cy="984543"/>
          </a:xfrm>
          <a:prstGeom prst="rect">
            <a:avLst/>
          </a:prstGeom>
        </p:spPr>
        <p:txBody>
          <a:bodyPr/>
          <a:lstStyle>
            <a:lvl1pPr defTabSz="358444">
              <a:defRPr sz="3120">
                <a:solidFill>
                  <a:srgbClr val="EBEBEB"/>
                </a:solidFill>
                <a:effectLst>
                  <a:outerShdw sx="100000" sy="100000" kx="0" ky="0" algn="b" rotWithShape="0" blurRad="10160" dist="19913" dir="14640000">
                    <a:srgbClr val="000000">
                      <a:alpha val="30000"/>
                    </a:srgbClr>
                  </a:outerShdw>
                </a:effectLst>
                <a:latin typeface="Trebuchet MS"/>
                <a:ea typeface="Trebuchet MS"/>
                <a:cs typeface="Trebuchet MS"/>
                <a:sym typeface="Trebuchet MS"/>
              </a:defRPr>
            </a:lvl1pPr>
          </a:lstStyle>
          <a:p>
            <a:pPr/>
            <a:r>
              <a:t>Receiver Operating Characteristics Curve (ROC)</a:t>
            </a:r>
          </a:p>
        </p:txBody>
      </p:sp>
      <p:sp>
        <p:nvSpPr>
          <p:cNvPr id="256" name="Content Placeholder 2"/>
          <p:cNvSpPr txBox="1"/>
          <p:nvPr>
            <p:ph type="body" sz="half" idx="1"/>
          </p:nvPr>
        </p:nvSpPr>
        <p:spPr>
          <a:xfrm>
            <a:off x="7664561" y="1357321"/>
            <a:ext cx="4107303" cy="4637991"/>
          </a:xfrm>
          <a:prstGeom prst="rect">
            <a:avLst/>
          </a:prstGeom>
        </p:spPr>
        <p:txBody>
          <a:bodyPr anchor="ctr"/>
          <a:lstStyle/>
          <a:p>
            <a:pPr marL="190500" indent="-190500">
              <a:buClrTx/>
              <a:buSzPct val="100000"/>
              <a:buFontTx/>
              <a:buChar char="•"/>
              <a:defRPr>
                <a:solidFill>
                  <a:srgbClr val="FFFFFF"/>
                </a:solidFill>
                <a:latin typeface="Trebuchet MS"/>
                <a:ea typeface="Trebuchet MS"/>
                <a:cs typeface="Trebuchet MS"/>
                <a:sym typeface="Trebuchet MS"/>
              </a:defRPr>
            </a:pPr>
            <a:r>
              <a:t>Comparing the AUC for a simple logistic model that takes loan purpose as variable to a complex logistic regression that takes about 6 other variables along with purpose to classify defaulters</a:t>
            </a:r>
          </a:p>
          <a:p>
            <a:pPr marL="190500" indent="-190500">
              <a:buClrTx/>
              <a:buSzPct val="100000"/>
              <a:buFontTx/>
              <a:buChar char="•"/>
              <a:defRPr>
                <a:solidFill>
                  <a:srgbClr val="FFFFFF"/>
                </a:solidFill>
                <a:latin typeface="Trebuchet MS"/>
                <a:ea typeface="Trebuchet MS"/>
                <a:cs typeface="Trebuchet MS"/>
                <a:sym typeface="Trebuchet MS"/>
              </a:defRPr>
            </a:pPr>
            <a:r>
              <a:t>We see a significant difference in these two models from 56.4% AUC to 94.3% AUC</a:t>
            </a:r>
          </a:p>
          <a:p>
            <a:pPr marL="190500" indent="-190500">
              <a:buClrTx/>
              <a:buSzPct val="100000"/>
              <a:buFontTx/>
              <a:buChar char="•"/>
              <a:defRPr>
                <a:solidFill>
                  <a:srgbClr val="FFFFFF"/>
                </a:solidFill>
                <a:latin typeface="Trebuchet MS"/>
                <a:ea typeface="Trebuchet MS"/>
                <a:cs typeface="Trebuchet MS"/>
                <a:sym typeface="Trebuchet MS"/>
              </a:defRPr>
            </a:pPr>
            <a:r>
              <a:t>This clearly suggests us that the variables we ended up considering for our model are significantly improving our prediction</a:t>
            </a:r>
          </a:p>
        </p:txBody>
      </p:sp>
      <p:pic>
        <p:nvPicPr>
          <p:cNvPr id="257" name="Screen Shot 2020-12-02 at 10.33.20 PM.jpg" descr="Screen Shot 2020-12-02 at 10.33.20 PM.jpg"/>
          <p:cNvPicPr>
            <a:picLocks noChangeAspect="1"/>
          </p:cNvPicPr>
          <p:nvPr/>
        </p:nvPicPr>
        <p:blipFill>
          <a:blip r:embed="rId2">
            <a:extLst/>
          </a:blip>
          <a:stretch>
            <a:fillRect/>
          </a:stretch>
        </p:blipFill>
        <p:spPr>
          <a:xfrm>
            <a:off x="449346" y="1387042"/>
            <a:ext cx="6941526" cy="463799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56">
                                            <p:bg/>
                                          </p:spTgt>
                                        </p:tgtEl>
                                        <p:attrNameLst>
                                          <p:attrName>style.visibility</p:attrName>
                                        </p:attrNameLst>
                                      </p:cBhvr>
                                      <p:to>
                                        <p:strVal val="visible"/>
                                      </p:to>
                                    </p:set>
                                    <p:anim calcmode="lin" valueType="num">
                                      <p:cBhvr>
                                        <p:cTn id="7" dur="500" fill="hold"/>
                                        <p:tgtEl>
                                          <p:spTgt spid="256">
                                            <p:bg/>
                                          </p:spTgt>
                                        </p:tgtEl>
                                        <p:attrNameLst>
                                          <p:attrName>ppt_x</p:attrName>
                                        </p:attrNameLst>
                                      </p:cBhvr>
                                      <p:tavLst>
                                        <p:tav tm="0">
                                          <p:val>
                                            <p:strVal val="#ppt_x"/>
                                          </p:val>
                                        </p:tav>
                                        <p:tav tm="100000">
                                          <p:val>
                                            <p:strVal val="#ppt_x"/>
                                          </p:val>
                                        </p:tav>
                                      </p:tavLst>
                                    </p:anim>
                                    <p:anim calcmode="lin" valueType="num">
                                      <p:cBhvr>
                                        <p:cTn id="8" dur="500" fill="hold"/>
                                        <p:tgtEl>
                                          <p:spTgt spid="256">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256">
                                            <p:txEl>
                                              <p:pRg st="0" end="0"/>
                                            </p:txEl>
                                          </p:spTgt>
                                        </p:tgtEl>
                                        <p:attrNameLst>
                                          <p:attrName>style.visibility</p:attrName>
                                        </p:attrNameLst>
                                      </p:cBhvr>
                                      <p:to>
                                        <p:strVal val="visible"/>
                                      </p:to>
                                    </p:set>
                                    <p:anim calcmode="lin" valueType="num">
                                      <p:cBhvr>
                                        <p:cTn id="11" dur="500" fill="hold"/>
                                        <p:tgtEl>
                                          <p:spTgt spid="256">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56">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Class="entr" nodeType="afterEffect" presetSubtype="4" presetID="2" grpId="1" fill="hold">
                                  <p:stCondLst>
                                    <p:cond delay="0"/>
                                  </p:stCondLst>
                                  <p:iterate type="el" backwards="0">
                                    <p:tmAbs val="0"/>
                                  </p:iterate>
                                  <p:childTnLst>
                                    <p:set>
                                      <p:cBhvr>
                                        <p:cTn id="15" fill="hold"/>
                                        <p:tgtEl>
                                          <p:spTgt spid="256">
                                            <p:txEl>
                                              <p:pRg st="1" end="1"/>
                                            </p:txEl>
                                          </p:spTgt>
                                        </p:tgtEl>
                                        <p:attrNameLst>
                                          <p:attrName>style.visibility</p:attrName>
                                        </p:attrNameLst>
                                      </p:cBhvr>
                                      <p:to>
                                        <p:strVal val="visible"/>
                                      </p:to>
                                    </p:set>
                                    <p:anim calcmode="lin" valueType="num">
                                      <p:cBhvr>
                                        <p:cTn id="16" dur="500" fill="hold"/>
                                        <p:tgtEl>
                                          <p:spTgt spid="256">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5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1" fill="hold">
                                  <p:stCondLst>
                                    <p:cond delay="0"/>
                                  </p:stCondLst>
                                  <p:iterate type="el" backwards="0">
                                    <p:tmAbs val="0"/>
                                  </p:iterate>
                                  <p:childTnLst>
                                    <p:set>
                                      <p:cBhvr>
                                        <p:cTn id="21" fill="hold"/>
                                        <p:tgtEl>
                                          <p:spTgt spid="256">
                                            <p:txEl>
                                              <p:pRg st="2" end="2"/>
                                            </p:txEl>
                                          </p:spTgt>
                                        </p:tgtEl>
                                        <p:attrNameLst>
                                          <p:attrName>style.visibility</p:attrName>
                                        </p:attrNameLst>
                                      </p:cBhvr>
                                      <p:to>
                                        <p:strVal val="visible"/>
                                      </p:to>
                                    </p:set>
                                    <p:anim calcmode="lin" valueType="num">
                                      <p:cBhvr>
                                        <p:cTn id="22" dur="500" fill="hold"/>
                                        <p:tgtEl>
                                          <p:spTgt spid="256">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25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6"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Conclusion"/>
          <p:cNvSpPr txBox="1"/>
          <p:nvPr>
            <p:ph type="title"/>
          </p:nvPr>
        </p:nvSpPr>
        <p:spPr>
          <a:xfrm>
            <a:off x="919119" y="-156813"/>
            <a:ext cx="10353762" cy="1257301"/>
          </a:xfrm>
          <a:prstGeom prst="rect">
            <a:avLst/>
          </a:prstGeom>
        </p:spPr>
        <p:txBody>
          <a:bodyPr/>
          <a:lstStyle>
            <a:lvl1pPr>
              <a:defRPr>
                <a:latin typeface="Trebuchet MS"/>
                <a:ea typeface="Trebuchet MS"/>
                <a:cs typeface="Trebuchet MS"/>
                <a:sym typeface="Trebuchet MS"/>
              </a:defRPr>
            </a:lvl1pPr>
          </a:lstStyle>
          <a:p>
            <a:pPr/>
            <a:r>
              <a:t>Conclusion</a:t>
            </a:r>
          </a:p>
        </p:txBody>
      </p:sp>
      <p:sp>
        <p:nvSpPr>
          <p:cNvPr id="260" name="According to all our analysis we can make a conclusion of our hypothesis -…"/>
          <p:cNvSpPr txBox="1"/>
          <p:nvPr>
            <p:ph type="body" idx="1"/>
          </p:nvPr>
        </p:nvSpPr>
        <p:spPr>
          <a:xfrm>
            <a:off x="919119" y="1376536"/>
            <a:ext cx="10353762" cy="4432301"/>
          </a:xfrm>
          <a:prstGeom prst="rect">
            <a:avLst/>
          </a:prstGeom>
        </p:spPr>
        <p:txBody>
          <a:bodyPr/>
          <a:lstStyle/>
          <a:p>
            <a:pPr marL="0" indent="0" defTabSz="420623">
              <a:spcBef>
                <a:spcPts val="500"/>
              </a:spcBef>
              <a:buSzTx/>
              <a:buNone/>
              <a:defRPr sz="1748">
                <a:effectLst>
                  <a:outerShdw sx="100000" sy="100000" kx="0" ky="0" algn="b" rotWithShape="0" blurRad="11684" dist="23368" dir="14640000">
                    <a:srgbClr val="000000">
                      <a:alpha val="30000"/>
                    </a:srgbClr>
                  </a:outerShdw>
                </a:effectLst>
                <a:latin typeface="Trebuchet MS"/>
                <a:ea typeface="Trebuchet MS"/>
                <a:cs typeface="Trebuchet MS"/>
                <a:sym typeface="Trebuchet MS"/>
              </a:defRPr>
            </a:pPr>
            <a:r>
              <a:t>According to all our analysis we can make a conclusion of our hypothesis -</a:t>
            </a:r>
          </a:p>
          <a:p>
            <a:pPr marL="0" indent="0" defTabSz="420623">
              <a:spcBef>
                <a:spcPts val="500"/>
              </a:spcBef>
              <a:buSzTx/>
              <a:buNone/>
              <a:defRPr sz="1748">
                <a:effectLst>
                  <a:outerShdw sx="100000" sy="100000" kx="0" ky="0" algn="b" rotWithShape="0" blurRad="11684" dist="23368" dir="14640000">
                    <a:srgbClr val="000000">
                      <a:alpha val="30000"/>
                    </a:srgbClr>
                  </a:outerShdw>
                </a:effectLst>
                <a:latin typeface="Trebuchet MS"/>
                <a:ea typeface="Trebuchet MS"/>
                <a:cs typeface="Trebuchet MS"/>
                <a:sym typeface="Trebuchet MS"/>
              </a:defRPr>
            </a:pPr>
          </a:p>
          <a:p>
            <a:pPr marL="292100" indent="-175260" defTabSz="420623">
              <a:spcBef>
                <a:spcPts val="500"/>
              </a:spcBef>
              <a:buClrTx/>
              <a:buSzPct val="100000"/>
              <a:buFontTx/>
              <a:buChar char="•"/>
              <a:defRPr sz="1748">
                <a:effectLst>
                  <a:outerShdw sx="100000" sy="100000" kx="0" ky="0" algn="b" rotWithShape="0" blurRad="11684" dist="23368" dir="14640000">
                    <a:srgbClr val="000000">
                      <a:alpha val="30000"/>
                    </a:srgbClr>
                  </a:outerShdw>
                </a:effectLst>
                <a:latin typeface="Trebuchet MS"/>
                <a:ea typeface="Trebuchet MS"/>
                <a:cs typeface="Trebuchet MS"/>
                <a:sym typeface="Trebuchet MS"/>
              </a:defRPr>
            </a:pPr>
            <a:r>
              <a:t>We can conclude that interest rate has a positive relation to a person being a defaulter and hence we reject the null hypothesis for interest rate</a:t>
            </a:r>
          </a:p>
          <a:p>
            <a:pPr marL="0" indent="0" defTabSz="420623">
              <a:spcBef>
                <a:spcPts val="500"/>
              </a:spcBef>
              <a:buClrTx/>
              <a:buSzTx/>
              <a:buFontTx/>
              <a:buNone/>
              <a:defRPr sz="1748">
                <a:effectLst>
                  <a:outerShdw sx="100000" sy="100000" kx="0" ky="0" algn="b" rotWithShape="0" blurRad="11684" dist="23368" dir="14640000">
                    <a:srgbClr val="000000">
                      <a:alpha val="30000"/>
                    </a:srgbClr>
                  </a:outerShdw>
                </a:effectLst>
                <a:latin typeface="Trebuchet MS"/>
                <a:ea typeface="Trebuchet MS"/>
                <a:cs typeface="Trebuchet MS"/>
                <a:sym typeface="Trebuchet MS"/>
              </a:defRPr>
            </a:pPr>
          </a:p>
          <a:p>
            <a:pPr marL="292100" indent="-175260" defTabSz="420623">
              <a:spcBef>
                <a:spcPts val="500"/>
              </a:spcBef>
              <a:buClrTx/>
              <a:buSzPct val="100000"/>
              <a:buFontTx/>
              <a:buChar char="•"/>
              <a:defRPr sz="1748">
                <a:effectLst>
                  <a:outerShdw sx="100000" sy="100000" kx="0" ky="0" algn="b" rotWithShape="0" blurRad="11684" dist="23368" dir="14640000">
                    <a:srgbClr val="000000">
                      <a:alpha val="30000"/>
                    </a:srgbClr>
                  </a:outerShdw>
                </a:effectLst>
                <a:latin typeface="Trebuchet MS"/>
                <a:ea typeface="Trebuchet MS"/>
                <a:cs typeface="Trebuchet MS"/>
                <a:sym typeface="Trebuchet MS"/>
              </a:defRPr>
            </a:pPr>
            <a:r>
              <a:t>According to all our previous analysis we cannot conclude anything significant with the debt to income ratio and hence we fail to reject the null hypothesis for debt to income ratio</a:t>
            </a:r>
          </a:p>
          <a:p>
            <a:pPr marL="0" indent="0" defTabSz="420623">
              <a:spcBef>
                <a:spcPts val="500"/>
              </a:spcBef>
              <a:buClrTx/>
              <a:buSzTx/>
              <a:buFontTx/>
              <a:buNone/>
              <a:defRPr sz="1748">
                <a:effectLst>
                  <a:outerShdw sx="100000" sy="100000" kx="0" ky="0" algn="b" rotWithShape="0" blurRad="11684" dist="23368" dir="14640000">
                    <a:srgbClr val="000000">
                      <a:alpha val="30000"/>
                    </a:srgbClr>
                  </a:outerShdw>
                </a:effectLst>
                <a:latin typeface="Trebuchet MS"/>
                <a:ea typeface="Trebuchet MS"/>
                <a:cs typeface="Trebuchet MS"/>
                <a:sym typeface="Trebuchet MS"/>
              </a:defRPr>
            </a:pPr>
          </a:p>
          <a:p>
            <a:pPr marL="292100" indent="-175260" defTabSz="420623">
              <a:spcBef>
                <a:spcPts val="500"/>
              </a:spcBef>
              <a:buClrTx/>
              <a:buSzPct val="100000"/>
              <a:buFontTx/>
              <a:buChar char="•"/>
              <a:defRPr sz="1748">
                <a:effectLst>
                  <a:outerShdw sx="100000" sy="100000" kx="0" ky="0" algn="b" rotWithShape="0" blurRad="11684" dist="23368" dir="14640000">
                    <a:srgbClr val="000000">
                      <a:alpha val="30000"/>
                    </a:srgbClr>
                  </a:outerShdw>
                </a:effectLst>
                <a:latin typeface="Trebuchet MS"/>
                <a:ea typeface="Trebuchet MS"/>
                <a:cs typeface="Trebuchet MS"/>
                <a:sym typeface="Trebuchet MS"/>
              </a:defRPr>
            </a:pPr>
            <a:r>
              <a:t> We also conclude with that the loan amount has a positive relation with a borrower defaulting and hence we reject the null hypothesis</a:t>
            </a:r>
          </a:p>
          <a:p>
            <a:pPr marL="0" indent="0" defTabSz="420623">
              <a:spcBef>
                <a:spcPts val="500"/>
              </a:spcBef>
              <a:buClrTx/>
              <a:buSzTx/>
              <a:buFontTx/>
              <a:buNone/>
              <a:defRPr sz="1748">
                <a:effectLst>
                  <a:outerShdw sx="100000" sy="100000" kx="0" ky="0" algn="b" rotWithShape="0" blurRad="11684" dist="23368" dir="14640000">
                    <a:srgbClr val="000000">
                      <a:alpha val="30000"/>
                    </a:srgbClr>
                  </a:outerShdw>
                </a:effectLst>
                <a:latin typeface="Trebuchet MS"/>
                <a:ea typeface="Trebuchet MS"/>
                <a:cs typeface="Trebuchet MS"/>
                <a:sym typeface="Trebuchet MS"/>
              </a:defRPr>
            </a:pPr>
          </a:p>
          <a:p>
            <a:pPr marL="292100" indent="-175260" defTabSz="420623">
              <a:spcBef>
                <a:spcPts val="500"/>
              </a:spcBef>
              <a:buClrTx/>
              <a:buSzPct val="100000"/>
              <a:buFontTx/>
              <a:buChar char="•"/>
              <a:defRPr sz="1748">
                <a:effectLst>
                  <a:outerShdw sx="100000" sy="100000" kx="0" ky="0" algn="b" rotWithShape="0" blurRad="11684" dist="23368" dir="14640000">
                    <a:srgbClr val="000000">
                      <a:alpha val="30000"/>
                    </a:srgbClr>
                  </a:outerShdw>
                </a:effectLst>
                <a:latin typeface="Trebuchet MS"/>
                <a:ea typeface="Trebuchet MS"/>
                <a:cs typeface="Trebuchet MS"/>
                <a:sym typeface="Trebuchet MS"/>
              </a:defRPr>
            </a:pPr>
            <a:r>
              <a:t>We conclude with that annual income of a person has negative relation with a borrower defaulting and hence we reject the null hypothesis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ank You"/>
          <p:cNvSpPr txBox="1"/>
          <p:nvPr>
            <p:ph type="ctrTitle"/>
          </p:nvPr>
        </p:nvSpPr>
        <p:spPr>
          <a:xfrm>
            <a:off x="1370692" y="1769540"/>
            <a:ext cx="9440035" cy="1828803"/>
          </a:xfrm>
          <a:prstGeom prst="rect">
            <a:avLst/>
          </a:prstGeom>
        </p:spPr>
        <p:txBody>
          <a:bodyPr/>
          <a:lstStyle>
            <a:lvl1pPr>
              <a:defRPr>
                <a:latin typeface="Trebuchet MS"/>
                <a:ea typeface="Trebuchet MS"/>
                <a:cs typeface="Trebuchet MS"/>
                <a:sym typeface="Trebuchet MS"/>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Rectangle 9"/>
          <p:cNvSpPr/>
          <p:nvPr/>
        </p:nvSpPr>
        <p:spPr>
          <a:xfrm>
            <a:off x="-1" y="-1"/>
            <a:ext cx="12186678" cy="2108725"/>
          </a:xfrm>
          <a:prstGeom prst="rect">
            <a:avLst/>
          </a:prstGeom>
          <a:blipFill>
            <a:blip r:embed="rId2"/>
            <a:stretch>
              <a:fillRect/>
            </a:stretch>
          </a:blipFill>
          <a:ln w="12700">
            <a:miter lim="400000"/>
          </a:ln>
        </p:spPr>
        <p:txBody>
          <a:bodyPr lIns="45718" tIns="45718" rIns="45718" bIns="45718" anchor="ctr"/>
          <a:lstStyle/>
          <a:p>
            <a:pPr algn="ctr">
              <a:defRPr>
                <a:solidFill>
                  <a:srgbClr val="FFFFFF"/>
                </a:solidFill>
              </a:defRPr>
            </a:pPr>
          </a:p>
        </p:txBody>
      </p:sp>
      <p:sp>
        <p:nvSpPr>
          <p:cNvPr id="186" name="Title 1"/>
          <p:cNvSpPr txBox="1"/>
          <p:nvPr>
            <p:ph type="title"/>
          </p:nvPr>
        </p:nvSpPr>
        <p:spPr>
          <a:xfrm>
            <a:off x="913795" y="609600"/>
            <a:ext cx="10353762" cy="1257300"/>
          </a:xfrm>
          <a:prstGeom prst="rect">
            <a:avLst/>
          </a:prstGeom>
        </p:spPr>
        <p:txBody>
          <a:bodyPr/>
          <a:lstStyle>
            <a:lvl1pPr>
              <a:defRPr>
                <a:solidFill>
                  <a:srgbClr val="FFFFFF"/>
                </a:solidFill>
                <a:latin typeface="Trebuchet MS"/>
                <a:ea typeface="Trebuchet MS"/>
                <a:cs typeface="Trebuchet MS"/>
                <a:sym typeface="Trebuchet MS"/>
              </a:defRPr>
            </a:lvl1pPr>
          </a:lstStyle>
          <a:p>
            <a:pPr/>
            <a:r>
              <a:t>Modeling Approach</a:t>
            </a:r>
          </a:p>
        </p:txBody>
      </p:sp>
      <p:pic>
        <p:nvPicPr>
          <p:cNvPr id="187" name="Picture 11" descr="Picture 11"/>
          <p:cNvPicPr>
            <a:picLocks noChangeAspect="1"/>
          </p:cNvPicPr>
          <p:nvPr/>
        </p:nvPicPr>
        <p:blipFill>
          <a:blip r:embed="rId3">
            <a:extLst/>
          </a:blip>
          <a:srcRect l="798" t="2669" r="616" b="0"/>
          <a:stretch>
            <a:fillRect/>
          </a:stretch>
        </p:blipFill>
        <p:spPr>
          <a:xfrm>
            <a:off x="-5327" y="2049329"/>
            <a:ext cx="12192004" cy="4808672"/>
          </a:xfrm>
          <a:prstGeom prst="rect">
            <a:avLst/>
          </a:prstGeom>
          <a:ln w="12700">
            <a:miter lim="400000"/>
          </a:ln>
        </p:spPr>
      </p:pic>
      <p:grpSp>
        <p:nvGrpSpPr>
          <p:cNvPr id="198" name="Content Placeholder 2"/>
          <p:cNvGrpSpPr/>
          <p:nvPr/>
        </p:nvGrpSpPr>
        <p:grpSpPr>
          <a:xfrm>
            <a:off x="667003" y="3344390"/>
            <a:ext cx="10857995" cy="1142963"/>
            <a:chOff x="0" y="0"/>
            <a:chExt cx="10857993" cy="1142962"/>
          </a:xfrm>
        </p:grpSpPr>
        <p:sp>
          <p:nvSpPr>
            <p:cNvPr id="188" name="Square"/>
            <p:cNvSpPr/>
            <p:nvPr/>
          </p:nvSpPr>
          <p:spPr>
            <a:xfrm>
              <a:off x="523850" y="0"/>
              <a:ext cx="857212" cy="857210"/>
            </a:xfrm>
            <a:prstGeom prst="rect">
              <a:avLst/>
            </a:prstGeom>
            <a:blipFill rotWithShape="1">
              <a:blip r:embed="rId4"/>
              <a:srcRect l="0" t="0" r="0" b="0"/>
              <a:stretch>
                <a:fillRect/>
              </a:stretch>
            </a:blipFill>
            <a:ln w="12700" cap="flat">
              <a:noFill/>
              <a:miter lim="400000"/>
            </a:ln>
            <a:effectLst/>
          </p:spPr>
          <p:txBody>
            <a:bodyPr wrap="square" lIns="45718" tIns="45718" rIns="45718" bIns="45718" numCol="1" anchor="t">
              <a:noAutofit/>
            </a:bodyPr>
            <a:lstStyle/>
            <a:p>
              <a:pPr>
                <a:lnSpc>
                  <a:spcPct val="110000"/>
                </a:lnSpc>
                <a:spcBef>
                  <a:spcPts val="600"/>
                </a:spcBef>
                <a:defRPr sz="19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pPr>
            </a:p>
          </p:txBody>
        </p:sp>
        <p:sp>
          <p:nvSpPr>
            <p:cNvPr id="189" name="Exploratory Data Analysis"/>
            <p:cNvSpPr/>
            <p:nvPr/>
          </p:nvSpPr>
          <p:spPr>
            <a:xfrm>
              <a:off x="0" y="1142962"/>
              <a:ext cx="190491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711200">
                <a:spcBef>
                  <a:spcPts val="600"/>
                </a:spcBef>
                <a:defRPr sz="16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latin typeface="Trebuchet MS"/>
                  <a:ea typeface="Trebuchet MS"/>
                  <a:cs typeface="Trebuchet MS"/>
                  <a:sym typeface="Trebuchet MS"/>
                </a:defRPr>
              </a:lvl1pPr>
            </a:lstStyle>
            <a:p>
              <a:pPr/>
              <a:r>
                <a:t>Exploratory Data Analysis</a:t>
              </a:r>
            </a:p>
          </p:txBody>
        </p:sp>
        <p:sp>
          <p:nvSpPr>
            <p:cNvPr id="190" name="Square"/>
            <p:cNvSpPr/>
            <p:nvPr/>
          </p:nvSpPr>
          <p:spPr>
            <a:xfrm>
              <a:off x="5000390" y="0"/>
              <a:ext cx="857212" cy="857210"/>
            </a:xfrm>
            <a:prstGeom prst="rect">
              <a:avLst/>
            </a:prstGeom>
            <a:blipFill rotWithShape="1">
              <a:blip r:embed="rId5"/>
              <a:srcRect l="0" t="0" r="0" b="0"/>
              <a:stretch>
                <a:fillRect/>
              </a:stretch>
            </a:blipFill>
            <a:ln w="12700" cap="flat">
              <a:noFill/>
              <a:miter lim="400000"/>
            </a:ln>
            <a:effectLst/>
          </p:spPr>
          <p:txBody>
            <a:bodyPr wrap="square" lIns="45718" tIns="45718" rIns="45718" bIns="45718" numCol="1" anchor="t">
              <a:noAutofit/>
            </a:bodyPr>
            <a:lstStyle/>
            <a:p>
              <a:pPr>
                <a:lnSpc>
                  <a:spcPct val="110000"/>
                </a:lnSpc>
                <a:spcBef>
                  <a:spcPts val="600"/>
                </a:spcBef>
                <a:defRPr sz="19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pPr>
            </a:p>
          </p:txBody>
        </p:sp>
        <p:sp>
          <p:nvSpPr>
            <p:cNvPr id="191" name="Dimensionality Reduction, Variable Reduction"/>
            <p:cNvSpPr/>
            <p:nvPr/>
          </p:nvSpPr>
          <p:spPr>
            <a:xfrm>
              <a:off x="2238270" y="1142962"/>
              <a:ext cx="190491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711200">
                <a:spcBef>
                  <a:spcPts val="600"/>
                </a:spcBef>
                <a:defRPr sz="16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latin typeface="Trebuchet MS"/>
                  <a:ea typeface="Trebuchet MS"/>
                  <a:cs typeface="Trebuchet MS"/>
                  <a:sym typeface="Trebuchet MS"/>
                </a:defRPr>
              </a:pPr>
              <a:r>
                <a:t>Dimensionality Reduction</a:t>
              </a:r>
              <a:r>
                <a:t> &amp;</a:t>
              </a:r>
              <a:r>
                <a:t> Variable Reduction</a:t>
              </a:r>
            </a:p>
          </p:txBody>
        </p:sp>
        <p:sp>
          <p:nvSpPr>
            <p:cNvPr id="192" name="Square"/>
            <p:cNvSpPr/>
            <p:nvPr/>
          </p:nvSpPr>
          <p:spPr>
            <a:xfrm>
              <a:off x="2762120" y="0"/>
              <a:ext cx="857212" cy="857210"/>
            </a:xfrm>
            <a:prstGeom prst="rect">
              <a:avLst/>
            </a:prstGeom>
            <a:blipFill rotWithShape="1">
              <a:blip r:embed="rId6"/>
              <a:srcRect l="0" t="0" r="0" b="0"/>
              <a:stretch>
                <a:fillRect/>
              </a:stretch>
            </a:blipFill>
            <a:ln w="12700" cap="flat">
              <a:noFill/>
              <a:miter lim="400000"/>
            </a:ln>
            <a:effectLst/>
          </p:spPr>
          <p:txBody>
            <a:bodyPr wrap="square" lIns="45718" tIns="45718" rIns="45718" bIns="45718" numCol="1" anchor="t">
              <a:noAutofit/>
            </a:bodyPr>
            <a:lstStyle/>
            <a:p>
              <a:pPr>
                <a:lnSpc>
                  <a:spcPct val="110000"/>
                </a:lnSpc>
                <a:spcBef>
                  <a:spcPts val="600"/>
                </a:spcBef>
                <a:defRPr sz="19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pPr>
            </a:p>
          </p:txBody>
        </p:sp>
        <p:sp>
          <p:nvSpPr>
            <p:cNvPr id="193" name="Clustering, Model Creating, Linear &amp; Logistic"/>
            <p:cNvSpPr/>
            <p:nvPr/>
          </p:nvSpPr>
          <p:spPr>
            <a:xfrm>
              <a:off x="4476540" y="1142962"/>
              <a:ext cx="190491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711200">
                <a:spcBef>
                  <a:spcPts val="600"/>
                </a:spcBef>
                <a:defRPr sz="16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latin typeface="Trebuchet MS"/>
                  <a:ea typeface="Trebuchet MS"/>
                  <a:cs typeface="Trebuchet MS"/>
                  <a:sym typeface="Trebuchet MS"/>
                </a:defRPr>
              </a:lvl1pPr>
            </a:lstStyle>
            <a:p>
              <a:pPr/>
              <a:r>
                <a:t>Clustering, Model Creating, Linear &amp; Logistic</a:t>
              </a:r>
            </a:p>
          </p:txBody>
        </p:sp>
        <p:sp>
          <p:nvSpPr>
            <p:cNvPr id="194" name="Square"/>
            <p:cNvSpPr/>
            <p:nvPr/>
          </p:nvSpPr>
          <p:spPr>
            <a:xfrm>
              <a:off x="7238660" y="0"/>
              <a:ext cx="857212" cy="857210"/>
            </a:xfrm>
            <a:prstGeom prst="rect">
              <a:avLst/>
            </a:prstGeom>
            <a:blipFill rotWithShape="1">
              <a:blip r:embed="rId7"/>
              <a:srcRect l="0" t="0" r="0" b="0"/>
              <a:stretch>
                <a:fillRect/>
              </a:stretch>
            </a:blipFill>
            <a:ln w="12700" cap="flat">
              <a:noFill/>
              <a:miter lim="400000"/>
            </a:ln>
            <a:effectLst/>
          </p:spPr>
          <p:txBody>
            <a:bodyPr wrap="square" lIns="45718" tIns="45718" rIns="45718" bIns="45718" numCol="1" anchor="t">
              <a:noAutofit/>
            </a:bodyPr>
            <a:lstStyle/>
            <a:p>
              <a:pPr>
                <a:lnSpc>
                  <a:spcPct val="110000"/>
                </a:lnSpc>
                <a:spcBef>
                  <a:spcPts val="600"/>
                </a:spcBef>
                <a:defRPr sz="19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pPr>
            </a:p>
          </p:txBody>
        </p:sp>
        <p:sp>
          <p:nvSpPr>
            <p:cNvPr id="195" name="Analysis…"/>
            <p:cNvSpPr/>
            <p:nvPr/>
          </p:nvSpPr>
          <p:spPr>
            <a:xfrm>
              <a:off x="6714810" y="1142962"/>
              <a:ext cx="19049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algn="ctr" defTabSz="711200">
                <a:spcBef>
                  <a:spcPts val="600"/>
                </a:spcBef>
                <a:defRPr sz="16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latin typeface="Trebuchet MS"/>
                  <a:ea typeface="Trebuchet MS"/>
                  <a:cs typeface="Trebuchet MS"/>
                  <a:sym typeface="Trebuchet MS"/>
                </a:defRPr>
              </a:pPr>
              <a:r>
                <a:t>Analysis </a:t>
              </a:r>
            </a:p>
            <a:p>
              <a:pPr algn="ctr" defTabSz="711200">
                <a:spcBef>
                  <a:spcPts val="600"/>
                </a:spcBef>
                <a:defRPr sz="16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latin typeface="Trebuchet MS"/>
                  <a:ea typeface="Trebuchet MS"/>
                  <a:cs typeface="Trebuchet MS"/>
                  <a:sym typeface="Trebuchet MS"/>
                </a:defRPr>
              </a:pPr>
              <a:r>
                <a:t>of Models</a:t>
              </a:r>
            </a:p>
          </p:txBody>
        </p:sp>
        <p:sp>
          <p:nvSpPr>
            <p:cNvPr id="196" name="Square"/>
            <p:cNvSpPr/>
            <p:nvPr/>
          </p:nvSpPr>
          <p:spPr>
            <a:xfrm>
              <a:off x="9476932" y="0"/>
              <a:ext cx="857212" cy="857210"/>
            </a:xfrm>
            <a:prstGeom prst="rect">
              <a:avLst/>
            </a:prstGeom>
            <a:blipFill rotWithShape="1">
              <a:blip r:embed="rId8"/>
              <a:srcRect l="0" t="0" r="0" b="0"/>
              <a:stretch>
                <a:fillRect/>
              </a:stretch>
            </a:blipFill>
            <a:ln w="12700" cap="flat">
              <a:noFill/>
              <a:miter lim="400000"/>
            </a:ln>
            <a:effectLst/>
          </p:spPr>
          <p:txBody>
            <a:bodyPr wrap="square" lIns="45718" tIns="45718" rIns="45718" bIns="45718" numCol="1" anchor="t">
              <a:noAutofit/>
            </a:bodyPr>
            <a:lstStyle/>
            <a:p>
              <a:pPr>
                <a:lnSpc>
                  <a:spcPct val="110000"/>
                </a:lnSpc>
                <a:spcBef>
                  <a:spcPts val="600"/>
                </a:spcBef>
                <a:defRPr sz="19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defRPr>
              </a:pPr>
            </a:p>
          </p:txBody>
        </p:sp>
        <p:sp>
          <p:nvSpPr>
            <p:cNvPr id="197" name="Final Model Selection"/>
            <p:cNvSpPr/>
            <p:nvPr/>
          </p:nvSpPr>
          <p:spPr>
            <a:xfrm>
              <a:off x="8953080" y="1142962"/>
              <a:ext cx="1904914"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defTabSz="711200">
                <a:spcBef>
                  <a:spcPts val="600"/>
                </a:spcBef>
                <a:defRPr sz="1600">
                  <a:ln w="9525" cap="flat">
                    <a:solidFill>
                      <a:srgbClr val="FFFFFF">
                        <a:alpha val="10000"/>
                      </a:srgbClr>
                    </a:solidFill>
                    <a:prstDash val="solid"/>
                    <a:round/>
                  </a:ln>
                  <a:solidFill>
                    <a:srgbClr val="242841"/>
                  </a:solidFill>
                  <a:effectLst>
                    <a:outerShdw sx="100000" sy="100000" kx="0" ky="0" algn="b" rotWithShape="0" blurRad="12700" dist="25400" dir="14640000">
                      <a:srgbClr val="FFFFFF">
                        <a:alpha val="30000"/>
                      </a:srgbClr>
                    </a:outerShdw>
                  </a:effectLst>
                  <a:latin typeface="Trebuchet MS"/>
                  <a:ea typeface="Trebuchet MS"/>
                  <a:cs typeface="Trebuchet MS"/>
                  <a:sym typeface="Trebuchet MS"/>
                </a:defRPr>
              </a:lvl1pPr>
            </a:lstStyle>
            <a:p>
              <a:pPr/>
              <a:r>
                <a:t>Final Model Selection</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Goal &amp; Hypothesis"/>
          <p:cNvSpPr txBox="1"/>
          <p:nvPr>
            <p:ph type="title"/>
          </p:nvPr>
        </p:nvSpPr>
        <p:spPr>
          <a:xfrm>
            <a:off x="919119" y="241133"/>
            <a:ext cx="10353762" cy="1257303"/>
          </a:xfrm>
          <a:prstGeom prst="rect">
            <a:avLst/>
          </a:prstGeom>
        </p:spPr>
        <p:txBody>
          <a:bodyPr/>
          <a:lstStyle>
            <a:lvl1pPr>
              <a:defRPr>
                <a:latin typeface="Trebuchet MS"/>
                <a:ea typeface="Trebuchet MS"/>
                <a:cs typeface="Trebuchet MS"/>
                <a:sym typeface="Trebuchet MS"/>
              </a:defRPr>
            </a:lvl1pPr>
          </a:lstStyle>
          <a:p>
            <a:pPr/>
            <a:r>
              <a:t>Goal &amp; Hypothesis</a:t>
            </a:r>
          </a:p>
        </p:txBody>
      </p:sp>
      <p:sp>
        <p:nvSpPr>
          <p:cNvPr id="201" name="Goal: There exists some co-relation between the information we get from a user and the probability of that person to be defaulting with an outcome being either a defaulter or not a defaulter. We will perform analysis and develop a model by which we can c"/>
          <p:cNvSpPr txBox="1"/>
          <p:nvPr>
            <p:ph type="body" idx="1"/>
          </p:nvPr>
        </p:nvSpPr>
        <p:spPr>
          <a:xfrm>
            <a:off x="738167" y="2534596"/>
            <a:ext cx="10715666" cy="4156452"/>
          </a:xfrm>
          <a:prstGeom prst="rect">
            <a:avLst/>
          </a:prstGeom>
        </p:spPr>
        <p:txBody>
          <a:bodyPr/>
          <a:lstStyle/>
          <a:p>
            <a:pPr marL="0" indent="0">
              <a:buSzTx/>
              <a:buNone/>
              <a:defRPr sz="2000">
                <a:latin typeface="Trebuchet MS"/>
                <a:ea typeface="Trebuchet MS"/>
                <a:cs typeface="Trebuchet MS"/>
                <a:sym typeface="Trebuchet MS"/>
              </a:defRPr>
            </a:pPr>
            <a:r>
              <a:t>Goal: There exists some co-relation between the information we get from a user and the probability of that person to be defaulting with an outcome being either a defaulter or not a defaulter. We will perform analysis and develop a model by which we can classify &amp; predict the defaulters and no</a:t>
            </a:r>
            <a:r>
              <a:t>n</a:t>
            </a:r>
            <a:r>
              <a:t> defaulters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03" name="Table"/>
          <p:cNvGraphicFramePr/>
          <p:nvPr/>
        </p:nvGraphicFramePr>
        <p:xfrm>
          <a:off x="307025" y="181677"/>
          <a:ext cx="11577949" cy="6469246"/>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3859316"/>
                <a:gridCol w="3859316"/>
                <a:gridCol w="3859316"/>
              </a:tblGrid>
              <a:tr h="596619">
                <a:tc>
                  <a:txBody>
                    <a:bodyPr/>
                    <a:lstStyle/>
                    <a:p>
                      <a:pPr algn="ctr">
                        <a:defRPr sz="1800">
                          <a:effectLst/>
                        </a:defRPr>
                      </a:pPr>
                    </a:p>
                    <a:p>
                      <a:pPr algn="ctr">
                        <a:defRPr sz="1800">
                          <a:effectLst/>
                        </a:defRPr>
                      </a:pPr>
                      <a:r>
                        <a:t>Research Question</a:t>
                      </a:r>
                    </a:p>
                  </a:txBody>
                  <a:tcPr marL="0" marR="0" marT="0" marB="0" anchor="t" anchorCtr="0" horzOverflow="overflow"/>
                </a:tc>
                <a:tc>
                  <a:txBody>
                    <a:bodyPr/>
                    <a:lstStyle/>
                    <a:p>
                      <a:pPr algn="ctr">
                        <a:defRPr sz="1800">
                          <a:effectLst/>
                        </a:defRPr>
                      </a:pPr>
                    </a:p>
                    <a:p>
                      <a:pPr algn="ctr">
                        <a:defRPr sz="1800">
                          <a:effectLst/>
                        </a:defRPr>
                      </a:pPr>
                      <a:r>
                        <a:t>Hypothesis</a:t>
                      </a:r>
                    </a:p>
                  </a:txBody>
                  <a:tcPr marL="0" marR="0" marT="0" marB="0" anchor="t" anchorCtr="0" horzOverflow="overflow"/>
                </a:tc>
                <a:tc>
                  <a:txBody>
                    <a:bodyPr/>
                    <a:lstStyle/>
                    <a:p>
                      <a:pPr algn="ctr">
                        <a:defRPr sz="1800">
                          <a:effectLst/>
                        </a:defRPr>
                      </a:pPr>
                    </a:p>
                    <a:p>
                      <a:pPr algn="ctr">
                        <a:defRPr sz="1800">
                          <a:effectLst/>
                        </a:defRPr>
                      </a:pPr>
                      <a:r>
                        <a:t>Null Hypothesis</a:t>
                      </a:r>
                    </a:p>
                  </a:txBody>
                  <a:tcPr marL="0" marR="0" marT="0" marB="0" anchor="t" anchorCtr="0" horzOverflow="overflow"/>
                </a:tc>
              </a:tr>
              <a:tr h="1472919">
                <a:tc>
                  <a:txBody>
                    <a:bodyPr/>
                    <a:lstStyle/>
                    <a:p>
                      <a:pPr algn="ctr">
                        <a:defRPr b="1" sz="1800">
                          <a:effectLst/>
                        </a:defRPr>
                      </a:pPr>
                    </a:p>
                    <a:p>
                      <a:pPr algn="ctr">
                        <a:defRPr b="1" sz="1800">
                          <a:effectLst/>
                        </a:defRPr>
                      </a:pPr>
                      <a:r>
                        <a:t>How does the interest rates affect loan default rates?</a:t>
                      </a:r>
                    </a:p>
                  </a:txBody>
                  <a:tcPr marL="0" marR="0" marT="0" marB="0" anchor="t" anchorCtr="0" horzOverflow="overflow">
                    <a:solidFill>
                      <a:srgbClr val="FFFFFF">
                        <a:alpha val="7264"/>
                      </a:srgbClr>
                    </a:solidFill>
                  </a:tcPr>
                </a:tc>
                <a:tc>
                  <a:txBody>
                    <a:bodyPr/>
                    <a:lstStyle/>
                    <a:p>
                      <a:pPr algn="ctr">
                        <a:defRPr b="1" sz="1800">
                          <a:effectLst/>
                        </a:defRPr>
                      </a:pPr>
                    </a:p>
                    <a:p>
                      <a:pPr algn="ctr">
                        <a:defRPr b="1" sz="1800">
                          <a:effectLst/>
                        </a:defRPr>
                      </a:pPr>
                      <a:r>
                        <a:t>Borrowers who have high interest rate are more likely to default than the borrowers with low interest rate</a:t>
                      </a:r>
                    </a:p>
                  </a:txBody>
                  <a:tcPr marL="0" marR="0" marT="0" marB="0" anchor="t" anchorCtr="0" horzOverflow="overflow">
                    <a:solidFill>
                      <a:srgbClr val="FFFFFF">
                        <a:alpha val="7264"/>
                      </a:srgbClr>
                    </a:solidFill>
                  </a:tcPr>
                </a:tc>
                <a:tc>
                  <a:txBody>
                    <a:bodyPr/>
                    <a:lstStyle/>
                    <a:p>
                      <a:pPr algn="ctr">
                        <a:defRPr b="1" sz="1800">
                          <a:effectLst/>
                        </a:defRPr>
                      </a:pPr>
                    </a:p>
                    <a:p>
                      <a:pPr algn="ctr">
                        <a:defRPr b="1" sz="1800">
                          <a:effectLst/>
                        </a:defRPr>
                      </a:pPr>
                      <a:r>
                        <a:t>There is no relationship between the interest rate and probability to default</a:t>
                      </a:r>
                    </a:p>
                  </a:txBody>
                  <a:tcPr marL="0" marR="0" marT="0" marB="0" anchor="t" anchorCtr="0" horzOverflow="overflow">
                    <a:solidFill>
                      <a:srgbClr val="FFFFFF">
                        <a:alpha val="7264"/>
                      </a:srgbClr>
                    </a:solidFill>
                  </a:tcPr>
                </a:tc>
              </a:tr>
              <a:tr h="1466569">
                <a:tc>
                  <a:txBody>
                    <a:bodyPr/>
                    <a:lstStyle/>
                    <a:p>
                      <a:pPr algn="ctr">
                        <a:defRPr b="1" sz="1800">
                          <a:effectLst/>
                        </a:defRPr>
                      </a:pPr>
                    </a:p>
                    <a:p>
                      <a:pPr algn="ctr">
                        <a:defRPr b="1" sz="1800">
                          <a:effectLst/>
                        </a:defRPr>
                      </a:pPr>
                      <a:r>
                        <a:t>How is the borrower's debt to income ratio affecting their chances of defaulting?</a:t>
                      </a:r>
                    </a:p>
                  </a:txBody>
                  <a:tcPr marL="0" marR="0" marT="0" marB="0" anchor="t" anchorCtr="0" horzOverflow="overflow">
                    <a:solidFill>
                      <a:srgbClr val="FFFFFF">
                        <a:alpha val="7264"/>
                      </a:srgbClr>
                    </a:solidFill>
                  </a:tcPr>
                </a:tc>
                <a:tc>
                  <a:txBody>
                    <a:bodyPr/>
                    <a:lstStyle/>
                    <a:p>
                      <a:pPr algn="ctr">
                        <a:defRPr b="1" sz="1800">
                          <a:effectLst/>
                        </a:defRPr>
                      </a:pPr>
                    </a:p>
                    <a:p>
                      <a:pPr algn="ctr">
                        <a:defRPr b="1" sz="1800">
                          <a:effectLst/>
                        </a:defRPr>
                      </a:pPr>
                      <a:r>
                        <a:t>Borrowers who have high debt to income ratio have high chances of defaulting thatn the borrowers with low debt to income ratio</a:t>
                      </a:r>
                    </a:p>
                  </a:txBody>
                  <a:tcPr marL="0" marR="0" marT="0" marB="0" anchor="t" anchorCtr="0" horzOverflow="overflow">
                    <a:solidFill>
                      <a:srgbClr val="FFFFFF">
                        <a:alpha val="7264"/>
                      </a:srgbClr>
                    </a:solidFill>
                  </a:tcPr>
                </a:tc>
                <a:tc>
                  <a:txBody>
                    <a:bodyPr/>
                    <a:lstStyle/>
                    <a:p>
                      <a:pPr algn="ctr">
                        <a:defRPr b="1" sz="1800">
                          <a:effectLst/>
                        </a:defRPr>
                      </a:pPr>
                    </a:p>
                    <a:p>
                      <a:pPr algn="ctr">
                        <a:defRPr b="1" sz="1800">
                          <a:effectLst/>
                        </a:defRPr>
                      </a:pPr>
                      <a:r>
                        <a:t>There is no relationship between the borrower's debt to income ratio and the probability to default</a:t>
                      </a:r>
                    </a:p>
                  </a:txBody>
                  <a:tcPr marL="0" marR="0" marT="0" marB="0" anchor="t" anchorCtr="0" horzOverflow="overflow">
                    <a:solidFill>
                      <a:srgbClr val="FFFFFF">
                        <a:alpha val="7264"/>
                      </a:srgbClr>
                    </a:solidFill>
                  </a:tcPr>
                </a:tc>
              </a:tr>
              <a:tr h="1466569">
                <a:tc>
                  <a:txBody>
                    <a:bodyPr/>
                    <a:lstStyle/>
                    <a:p>
                      <a:pPr algn="ctr">
                        <a:defRPr b="1" sz="1800">
                          <a:effectLst/>
                        </a:defRPr>
                      </a:pPr>
                    </a:p>
                    <a:p>
                      <a:pPr algn="ctr">
                        <a:defRPr b="1" sz="1800">
                          <a:effectLst/>
                        </a:defRPr>
                      </a:pPr>
                      <a:r>
                        <a:t>Can the loan amount adjustments improve loan default rates?</a:t>
                      </a:r>
                    </a:p>
                  </a:txBody>
                  <a:tcPr marL="0" marR="0" marT="0" marB="0" anchor="t" anchorCtr="0" horzOverflow="overflow">
                    <a:solidFill>
                      <a:srgbClr val="FFFFFF">
                        <a:alpha val="7264"/>
                      </a:srgbClr>
                    </a:solidFill>
                  </a:tcPr>
                </a:tc>
                <a:tc>
                  <a:txBody>
                    <a:bodyPr/>
                    <a:lstStyle/>
                    <a:p>
                      <a:pPr algn="ctr">
                        <a:defRPr b="1" sz="1800">
                          <a:effectLst/>
                        </a:defRPr>
                      </a:pPr>
                    </a:p>
                    <a:p>
                      <a:pPr algn="ctr">
                        <a:defRPr b="1" sz="1800">
                          <a:effectLst/>
                        </a:defRPr>
                      </a:pPr>
                      <a:r>
                        <a:t>Borrowers who have high loan amount are more likely to be charged off than the borrowers with low loan amount</a:t>
                      </a:r>
                    </a:p>
                  </a:txBody>
                  <a:tcPr marL="0" marR="0" marT="0" marB="0" anchor="t" anchorCtr="0" horzOverflow="overflow">
                    <a:solidFill>
                      <a:srgbClr val="FFFFFF">
                        <a:alpha val="7264"/>
                      </a:srgbClr>
                    </a:solidFill>
                  </a:tcPr>
                </a:tc>
                <a:tc>
                  <a:txBody>
                    <a:bodyPr/>
                    <a:lstStyle/>
                    <a:p>
                      <a:pPr algn="ctr">
                        <a:defRPr b="1" sz="1800">
                          <a:effectLst/>
                        </a:defRPr>
                      </a:pPr>
                    </a:p>
                    <a:p>
                      <a:pPr algn="ctr">
                        <a:defRPr b="1" sz="1800">
                          <a:effectLst/>
                        </a:defRPr>
                      </a:pPr>
                      <a:r>
                        <a:t>There is no relationship between loan amount and probability to default</a:t>
                      </a:r>
                    </a:p>
                  </a:txBody>
                  <a:tcPr marL="0" marR="0" marT="0" marB="0" anchor="t" anchorCtr="0" horzOverflow="overflow">
                    <a:solidFill>
                      <a:srgbClr val="FFFFFF">
                        <a:alpha val="7264"/>
                      </a:srgbClr>
                    </a:solidFill>
                  </a:tcPr>
                </a:tc>
              </a:tr>
              <a:tr h="1466569">
                <a:tc>
                  <a:txBody>
                    <a:bodyPr/>
                    <a:lstStyle/>
                    <a:p>
                      <a:pPr algn="ctr">
                        <a:defRPr b="1" sz="1800">
                          <a:effectLst/>
                        </a:defRPr>
                      </a:pPr>
                    </a:p>
                    <a:p>
                      <a:pPr algn="ctr">
                        <a:defRPr b="1" sz="1800">
                          <a:effectLst/>
                        </a:defRPr>
                      </a:pPr>
                      <a:r>
                        <a:t>How does the borrower's annual income affect their chances of defaulting?</a:t>
                      </a:r>
                    </a:p>
                  </a:txBody>
                  <a:tcPr marL="0" marR="0" marT="0" marB="0" anchor="t" anchorCtr="0" horzOverflow="overflow">
                    <a:solidFill>
                      <a:srgbClr val="FFFFFF">
                        <a:alpha val="7264"/>
                      </a:srgbClr>
                    </a:solidFill>
                  </a:tcPr>
                </a:tc>
                <a:tc>
                  <a:txBody>
                    <a:bodyPr/>
                    <a:lstStyle/>
                    <a:p>
                      <a:pPr algn="ctr">
                        <a:defRPr b="1" sz="1800">
                          <a:effectLst/>
                        </a:defRPr>
                      </a:pPr>
                    </a:p>
                    <a:p>
                      <a:pPr algn="ctr">
                        <a:defRPr b="1" sz="1800">
                          <a:effectLst/>
                        </a:defRPr>
                      </a:pPr>
                      <a:r>
                        <a:t>Borrower's having high annual income have less chances to default thant the borrowers having low or average income</a:t>
                      </a:r>
                    </a:p>
                  </a:txBody>
                  <a:tcPr marL="0" marR="0" marT="0" marB="0" anchor="t" anchorCtr="0" horzOverflow="overflow">
                    <a:solidFill>
                      <a:srgbClr val="FFFFFF">
                        <a:alpha val="7264"/>
                      </a:srgbClr>
                    </a:solidFill>
                  </a:tcPr>
                </a:tc>
                <a:tc>
                  <a:txBody>
                    <a:bodyPr/>
                    <a:lstStyle/>
                    <a:p>
                      <a:pPr algn="ctr">
                        <a:defRPr b="1" sz="1800">
                          <a:effectLst/>
                        </a:defRPr>
                      </a:pPr>
                    </a:p>
                    <a:p>
                      <a:pPr algn="ctr">
                        <a:defRPr b="1" sz="1800">
                          <a:effectLst/>
                        </a:defRPr>
                      </a:pPr>
                      <a:r>
                        <a:t>There is no relationship between the borrower's annual income and the probability to default</a:t>
                      </a:r>
                    </a:p>
                  </a:txBody>
                  <a:tcPr marL="0" marR="0" marT="0" marB="0" anchor="t" anchorCtr="0" horzOverflow="overflow">
                    <a:solidFill>
                      <a:srgbClr val="FFFFFF">
                        <a:alpha val="7264"/>
                      </a:srgbClr>
                    </a:solidFill>
                  </a:tcPr>
                </a:tc>
              </a:tr>
            </a:tbl>
          </a:graphicData>
        </a:graphic>
      </p:graphicFrame>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All about our Data"/>
          <p:cNvSpPr txBox="1"/>
          <p:nvPr>
            <p:ph type="title"/>
          </p:nvPr>
        </p:nvSpPr>
        <p:spPr>
          <a:xfrm>
            <a:off x="919119" y="-139700"/>
            <a:ext cx="10353762" cy="1257300"/>
          </a:xfrm>
          <a:prstGeom prst="rect">
            <a:avLst/>
          </a:prstGeom>
        </p:spPr>
        <p:txBody>
          <a:bodyPr/>
          <a:lstStyle>
            <a:lvl1pPr>
              <a:defRPr>
                <a:latin typeface="Trebuchet MS"/>
                <a:ea typeface="Trebuchet MS"/>
                <a:cs typeface="Trebuchet MS"/>
                <a:sym typeface="Trebuchet MS"/>
              </a:defRPr>
            </a:lvl1pPr>
          </a:lstStyle>
          <a:p>
            <a:pPr/>
            <a:r>
              <a:t>All about our Data</a:t>
            </a:r>
          </a:p>
        </p:txBody>
      </p:sp>
      <p:pic>
        <p:nvPicPr>
          <p:cNvPr id="206" name="Screen Shot 2020-12-02 at 7.24.23 PM.jpg" descr="Screen Shot 2020-12-02 at 7.24.23 PM.jpg"/>
          <p:cNvPicPr>
            <a:picLocks noChangeAspect="1"/>
          </p:cNvPicPr>
          <p:nvPr/>
        </p:nvPicPr>
        <p:blipFill>
          <a:blip r:embed="rId2">
            <a:extLst/>
          </a:blip>
          <a:stretch>
            <a:fillRect/>
          </a:stretch>
        </p:blipFill>
        <p:spPr>
          <a:xfrm>
            <a:off x="979692" y="1108496"/>
            <a:ext cx="10232616" cy="510386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itle 1"/>
          <p:cNvSpPr txBox="1"/>
          <p:nvPr>
            <p:ph type="title"/>
          </p:nvPr>
        </p:nvSpPr>
        <p:spPr>
          <a:xfrm>
            <a:off x="1026336" y="-165100"/>
            <a:ext cx="10353762" cy="1257300"/>
          </a:xfrm>
          <a:prstGeom prst="rect">
            <a:avLst/>
          </a:prstGeom>
        </p:spPr>
        <p:txBody>
          <a:bodyPr/>
          <a:lstStyle>
            <a:lvl1pPr>
              <a:defRPr>
                <a:latin typeface="Trebuchet MS"/>
                <a:ea typeface="Trebuchet MS"/>
                <a:cs typeface="Trebuchet MS"/>
                <a:sym typeface="Trebuchet MS"/>
              </a:defRPr>
            </a:lvl1pPr>
          </a:lstStyle>
          <a:p>
            <a:pPr/>
            <a:r>
              <a:t>Exploratory Data Analysis</a:t>
            </a:r>
          </a:p>
        </p:txBody>
      </p:sp>
      <p:pic>
        <p:nvPicPr>
          <p:cNvPr id="209" name="Screen Shot 2020-12-02 at 7.08.01 PM.jpg" descr="Screen Shot 2020-12-02 at 7.08.01 PM.jpg"/>
          <p:cNvPicPr>
            <a:picLocks noChangeAspect="1"/>
          </p:cNvPicPr>
          <p:nvPr/>
        </p:nvPicPr>
        <p:blipFill>
          <a:blip r:embed="rId2">
            <a:extLst/>
          </a:blip>
          <a:stretch>
            <a:fillRect/>
          </a:stretch>
        </p:blipFill>
        <p:spPr>
          <a:xfrm>
            <a:off x="1261977" y="997230"/>
            <a:ext cx="4686876" cy="2592383"/>
          </a:xfrm>
          <a:prstGeom prst="rect">
            <a:avLst/>
          </a:prstGeom>
          <a:ln w="12700">
            <a:miter lim="400000"/>
          </a:ln>
        </p:spPr>
      </p:pic>
      <p:pic>
        <p:nvPicPr>
          <p:cNvPr id="210" name="Screen Shot 2020-12-02 at 7.10.24 PM.jpg" descr="Screen Shot 2020-12-02 at 7.10.24 PM.jpg"/>
          <p:cNvPicPr>
            <a:picLocks noChangeAspect="1"/>
          </p:cNvPicPr>
          <p:nvPr/>
        </p:nvPicPr>
        <p:blipFill>
          <a:blip r:embed="rId3">
            <a:extLst/>
          </a:blip>
          <a:stretch>
            <a:fillRect/>
          </a:stretch>
        </p:blipFill>
        <p:spPr>
          <a:xfrm>
            <a:off x="6579876" y="990848"/>
            <a:ext cx="4686877" cy="2579748"/>
          </a:xfrm>
          <a:prstGeom prst="rect">
            <a:avLst/>
          </a:prstGeom>
          <a:ln w="12700">
            <a:miter lim="400000"/>
          </a:ln>
        </p:spPr>
      </p:pic>
      <p:pic>
        <p:nvPicPr>
          <p:cNvPr id="211" name="Screen Shot 2020-12-02 at 7.18.58 PM.jpg" descr="Screen Shot 2020-12-02 at 7.18.58 PM.jpg"/>
          <p:cNvPicPr>
            <a:picLocks noChangeAspect="1"/>
          </p:cNvPicPr>
          <p:nvPr/>
        </p:nvPicPr>
        <p:blipFill>
          <a:blip r:embed="rId4">
            <a:extLst/>
          </a:blip>
          <a:stretch>
            <a:fillRect/>
          </a:stretch>
        </p:blipFill>
        <p:spPr>
          <a:xfrm>
            <a:off x="1259608" y="3894659"/>
            <a:ext cx="4691614" cy="2592383"/>
          </a:xfrm>
          <a:prstGeom prst="rect">
            <a:avLst/>
          </a:prstGeom>
          <a:ln w="12700">
            <a:miter lim="400000"/>
          </a:ln>
        </p:spPr>
      </p:pic>
      <p:pic>
        <p:nvPicPr>
          <p:cNvPr id="212" name="Screen Shot 2020-12-02 at 7.20.08 PM.jpg" descr="Screen Shot 2020-12-02 at 7.20.08 PM.jpg"/>
          <p:cNvPicPr>
            <a:picLocks noChangeAspect="1"/>
          </p:cNvPicPr>
          <p:nvPr/>
        </p:nvPicPr>
        <p:blipFill>
          <a:blip r:embed="rId5">
            <a:extLst/>
          </a:blip>
          <a:stretch>
            <a:fillRect/>
          </a:stretch>
        </p:blipFill>
        <p:spPr>
          <a:xfrm>
            <a:off x="6579876" y="3894659"/>
            <a:ext cx="4686877" cy="259238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Title 1"/>
          <p:cNvSpPr txBox="1"/>
          <p:nvPr>
            <p:ph type="title"/>
          </p:nvPr>
        </p:nvSpPr>
        <p:spPr>
          <a:xfrm>
            <a:off x="1026336" y="-190500"/>
            <a:ext cx="10353762" cy="1257300"/>
          </a:xfrm>
          <a:prstGeom prst="rect">
            <a:avLst/>
          </a:prstGeom>
        </p:spPr>
        <p:txBody>
          <a:bodyPr/>
          <a:lstStyle>
            <a:lvl1pPr>
              <a:defRPr>
                <a:latin typeface="Trebuchet MS"/>
                <a:ea typeface="Trebuchet MS"/>
                <a:cs typeface="Trebuchet MS"/>
                <a:sym typeface="Trebuchet MS"/>
              </a:defRPr>
            </a:lvl1pPr>
          </a:lstStyle>
          <a:p>
            <a:pPr/>
            <a:r>
              <a:t>Exploratory Data Analysis</a:t>
            </a:r>
          </a:p>
        </p:txBody>
      </p:sp>
      <p:pic>
        <p:nvPicPr>
          <p:cNvPr id="215" name="Screen Shot 2020-12-02 at 7.30.07 PM.jpg" descr="Screen Shot 2020-12-02 at 7.30.07 PM.jpg"/>
          <p:cNvPicPr>
            <a:picLocks noChangeAspect="1"/>
          </p:cNvPicPr>
          <p:nvPr/>
        </p:nvPicPr>
        <p:blipFill>
          <a:blip r:embed="rId2">
            <a:extLst/>
          </a:blip>
          <a:stretch>
            <a:fillRect/>
          </a:stretch>
        </p:blipFill>
        <p:spPr>
          <a:xfrm>
            <a:off x="1323807" y="874531"/>
            <a:ext cx="4398305" cy="2793146"/>
          </a:xfrm>
          <a:prstGeom prst="rect">
            <a:avLst/>
          </a:prstGeom>
          <a:ln w="12700">
            <a:miter lim="400000"/>
          </a:ln>
        </p:spPr>
      </p:pic>
      <p:pic>
        <p:nvPicPr>
          <p:cNvPr id="216" name="Screen Shot 2020-12-02 at 7.31.20 PM.jpg" descr="Screen Shot 2020-12-02 at 7.31.20 PM.jpg"/>
          <p:cNvPicPr>
            <a:picLocks noChangeAspect="1"/>
          </p:cNvPicPr>
          <p:nvPr/>
        </p:nvPicPr>
        <p:blipFill>
          <a:blip r:embed="rId3">
            <a:extLst/>
          </a:blip>
          <a:stretch>
            <a:fillRect/>
          </a:stretch>
        </p:blipFill>
        <p:spPr>
          <a:xfrm>
            <a:off x="6681954" y="874531"/>
            <a:ext cx="4380514" cy="2793146"/>
          </a:xfrm>
          <a:prstGeom prst="rect">
            <a:avLst/>
          </a:prstGeom>
          <a:ln w="12700">
            <a:miter lim="400000"/>
          </a:ln>
        </p:spPr>
      </p:pic>
      <p:pic>
        <p:nvPicPr>
          <p:cNvPr id="217" name="Screen Shot 2020-12-02 at 8.17.25 PM.jpg" descr="Screen Shot 2020-12-02 at 8.17.25 PM.jpg"/>
          <p:cNvPicPr>
            <a:picLocks noChangeAspect="1"/>
          </p:cNvPicPr>
          <p:nvPr/>
        </p:nvPicPr>
        <p:blipFill>
          <a:blip r:embed="rId4">
            <a:extLst/>
          </a:blip>
          <a:stretch>
            <a:fillRect/>
          </a:stretch>
        </p:blipFill>
        <p:spPr>
          <a:xfrm>
            <a:off x="1332704" y="3857666"/>
            <a:ext cx="4380513" cy="2793145"/>
          </a:xfrm>
          <a:prstGeom prst="rect">
            <a:avLst/>
          </a:prstGeom>
          <a:ln w="12700">
            <a:miter lim="400000"/>
          </a:ln>
        </p:spPr>
      </p:pic>
      <p:pic>
        <p:nvPicPr>
          <p:cNvPr id="218" name="Screen Shot 2020-12-02 at 8.22.05 PM.jpg" descr="Screen Shot 2020-12-02 at 8.22.05 PM.jpg"/>
          <p:cNvPicPr>
            <a:picLocks noChangeAspect="1"/>
          </p:cNvPicPr>
          <p:nvPr/>
        </p:nvPicPr>
        <p:blipFill>
          <a:blip r:embed="rId5">
            <a:extLst/>
          </a:blip>
          <a:stretch>
            <a:fillRect/>
          </a:stretch>
        </p:blipFill>
        <p:spPr>
          <a:xfrm>
            <a:off x="6682968" y="3875830"/>
            <a:ext cx="4378486" cy="273141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0" name="Title 1"/>
          <p:cNvSpPr txBox="1"/>
          <p:nvPr>
            <p:ph type="title"/>
          </p:nvPr>
        </p:nvSpPr>
        <p:spPr>
          <a:xfrm>
            <a:off x="548932" y="-82427"/>
            <a:ext cx="11094136" cy="1370608"/>
          </a:xfrm>
          <a:prstGeom prst="rect">
            <a:avLst/>
          </a:prstGeom>
        </p:spPr>
        <p:txBody>
          <a:bodyPr/>
          <a:lstStyle>
            <a:lvl1pPr>
              <a:lnSpc>
                <a:spcPct val="90000"/>
              </a:lnSpc>
              <a:defRPr>
                <a:latin typeface="Trebuchet MS"/>
                <a:ea typeface="Trebuchet MS"/>
                <a:cs typeface="Trebuchet MS"/>
                <a:sym typeface="Trebuchet MS"/>
              </a:defRPr>
            </a:lvl1pPr>
          </a:lstStyle>
          <a:p>
            <a:pPr/>
            <a:r>
              <a:t>Correlation Plot</a:t>
            </a:r>
          </a:p>
        </p:txBody>
      </p:sp>
      <p:sp>
        <p:nvSpPr>
          <p:cNvPr id="221" name="Content Placeholder 2"/>
          <p:cNvSpPr txBox="1"/>
          <p:nvPr>
            <p:ph type="body" sz="half" idx="1"/>
          </p:nvPr>
        </p:nvSpPr>
        <p:spPr>
          <a:xfrm>
            <a:off x="6575483" y="1447800"/>
            <a:ext cx="5029359" cy="4889630"/>
          </a:xfrm>
          <a:prstGeom prst="rect">
            <a:avLst/>
          </a:prstGeom>
        </p:spPr>
        <p:txBody>
          <a:bodyPr/>
          <a:lstStyle/>
          <a:p>
            <a:pPr marL="0" indent="0" defTabSz="452627">
              <a:spcBef>
                <a:spcPts val="500"/>
              </a:spcBef>
              <a:buSzTx/>
              <a:buNone/>
              <a:defRPr sz="2376">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r>
              <a:t>We can see the correlation of each variable to each other </a:t>
            </a:r>
          </a:p>
          <a:p>
            <a:pPr marL="0" indent="0" defTabSz="452627">
              <a:spcBef>
                <a:spcPts val="500"/>
              </a:spcBef>
              <a:buSzTx/>
              <a:buNone/>
              <a:defRPr sz="2376">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p>
          <a:p>
            <a:pPr marL="238225" indent="-238225" defTabSz="452627">
              <a:spcBef>
                <a:spcPts val="500"/>
              </a:spcBef>
              <a:buClrTx/>
              <a:buSzPct val="100000"/>
              <a:buFontTx/>
              <a:buChar char="•"/>
              <a:defRPr sz="2376">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r>
              <a:t>Annual Income looks negatively correlated to debt to income ratio </a:t>
            </a:r>
          </a:p>
          <a:p>
            <a:pPr marL="0" indent="0" defTabSz="452627">
              <a:spcBef>
                <a:spcPts val="500"/>
              </a:spcBef>
              <a:buSzTx/>
              <a:buNone/>
              <a:defRPr sz="2376">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p>
          <a:p>
            <a:pPr marL="238225" indent="-238225" defTabSz="452627">
              <a:spcBef>
                <a:spcPts val="500"/>
              </a:spcBef>
              <a:buClrTx/>
              <a:buSzPct val="100000"/>
              <a:buFontTx/>
              <a:buChar char="•"/>
              <a:defRPr sz="2376">
                <a:effectLst>
                  <a:outerShdw sx="100000" sy="100000" kx="0" ky="0" algn="b" rotWithShape="0" blurRad="12573" dist="25146" dir="14640000">
                    <a:srgbClr val="000000">
                      <a:alpha val="30000"/>
                    </a:srgbClr>
                  </a:outerShdw>
                </a:effectLst>
                <a:latin typeface="Trebuchet MS"/>
                <a:ea typeface="Trebuchet MS"/>
                <a:cs typeface="Trebuchet MS"/>
                <a:sym typeface="Trebuchet MS"/>
              </a:defRPr>
            </a:pPr>
            <a:r>
              <a:t>Loan amount also looks negatively correlated to the annual income and have a slightly higher positive correlation with the number of open credit lines</a:t>
            </a:r>
          </a:p>
        </p:txBody>
      </p:sp>
      <p:pic>
        <p:nvPicPr>
          <p:cNvPr id="222" name="Screen Shot 2020-12-02 at 8.34.10 PM.jpg" descr="Screen Shot 2020-12-02 at 8.34.10 PM.jpg"/>
          <p:cNvPicPr>
            <a:picLocks noChangeAspect="1"/>
          </p:cNvPicPr>
          <p:nvPr/>
        </p:nvPicPr>
        <p:blipFill>
          <a:blip r:embed="rId3">
            <a:extLst/>
          </a:blip>
          <a:stretch>
            <a:fillRect/>
          </a:stretch>
        </p:blipFill>
        <p:spPr>
          <a:xfrm>
            <a:off x="499440" y="1387805"/>
            <a:ext cx="5444841" cy="495882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itle 1"/>
          <p:cNvSpPr txBox="1"/>
          <p:nvPr>
            <p:ph type="title"/>
          </p:nvPr>
        </p:nvSpPr>
        <p:spPr>
          <a:xfrm>
            <a:off x="919119" y="-129407"/>
            <a:ext cx="10353762" cy="1257303"/>
          </a:xfrm>
          <a:prstGeom prst="rect">
            <a:avLst/>
          </a:prstGeom>
        </p:spPr>
        <p:txBody>
          <a:bodyPr/>
          <a:lstStyle>
            <a:lvl1pPr>
              <a:defRPr>
                <a:latin typeface="Trebuchet MS"/>
                <a:ea typeface="Trebuchet MS"/>
                <a:cs typeface="Trebuchet MS"/>
                <a:sym typeface="Trebuchet MS"/>
              </a:defRPr>
            </a:lvl1pPr>
          </a:lstStyle>
          <a:p>
            <a:pPr/>
            <a:r>
              <a:t>Principal Component Analysis</a:t>
            </a:r>
          </a:p>
        </p:txBody>
      </p:sp>
      <p:sp>
        <p:nvSpPr>
          <p:cNvPr id="225" name="Content Placeholder 2"/>
          <p:cNvSpPr txBox="1"/>
          <p:nvPr>
            <p:ph type="body" sz="half" idx="1"/>
          </p:nvPr>
        </p:nvSpPr>
        <p:spPr>
          <a:xfrm>
            <a:off x="6461266" y="1450022"/>
            <a:ext cx="4806291" cy="4818315"/>
          </a:xfrm>
          <a:prstGeom prst="rect">
            <a:avLst/>
          </a:prstGeom>
        </p:spPr>
        <p:txBody>
          <a:bodyPr/>
          <a:lstStyle/>
          <a:p>
            <a:pPr marL="190500" indent="-190500">
              <a:buClrTx/>
              <a:buSzPct val="100000"/>
              <a:buFontTx/>
              <a:buChar char="•"/>
              <a:defRPr>
                <a:latin typeface="Trebuchet MS"/>
                <a:ea typeface="Trebuchet MS"/>
                <a:cs typeface="Trebuchet MS"/>
                <a:sym typeface="Trebuchet MS"/>
              </a:defRPr>
            </a:pPr>
            <a:r>
              <a:t>We can see the contribution of each variable for the first two dimensions, since PCA tries to contribute maximum variance in the initial dimensions</a:t>
            </a:r>
          </a:p>
          <a:p>
            <a:pPr marL="190500" indent="-190500">
              <a:buClrTx/>
              <a:buSzPct val="100000"/>
              <a:buFontTx/>
              <a:buChar char="•"/>
              <a:defRPr>
                <a:latin typeface="Trebuchet MS"/>
                <a:ea typeface="Trebuchet MS"/>
                <a:cs typeface="Trebuchet MS"/>
                <a:sym typeface="Trebuchet MS"/>
              </a:defRPr>
            </a:pPr>
            <a:r>
              <a:t>We observe high positive contribution of loan amount to dimension 1 and very less contribution in dimension </a:t>
            </a:r>
            <a:r>
              <a:t>2 </a:t>
            </a:r>
          </a:p>
          <a:p>
            <a:pPr marL="190500" indent="-190500">
              <a:buClrTx/>
              <a:buSzPct val="100000"/>
              <a:buFontTx/>
              <a:buChar char="•"/>
              <a:defRPr>
                <a:latin typeface="Trebuchet MS"/>
                <a:ea typeface="Trebuchet MS"/>
                <a:cs typeface="Trebuchet MS"/>
                <a:sym typeface="Trebuchet MS"/>
              </a:defRPr>
            </a:pPr>
            <a:r>
              <a:t>We see that annual income has a negative contribution to dimension 1 and no contribution to dimension 2</a:t>
            </a:r>
          </a:p>
          <a:p>
            <a:pPr marL="190500" indent="-190500">
              <a:buClrTx/>
              <a:buSzPct val="100000"/>
              <a:buFontTx/>
              <a:buChar char="•"/>
              <a:defRPr>
                <a:latin typeface="Trebuchet MS"/>
                <a:ea typeface="Trebuchet MS"/>
                <a:cs typeface="Trebuchet MS"/>
                <a:sym typeface="Trebuchet MS"/>
              </a:defRPr>
            </a:pPr>
            <a:r>
              <a:t>Interest rate has a strong negative contribution to dimension 2 and a slightly negative contribution to dimension</a:t>
            </a:r>
            <a:r>
              <a:t> 1</a:t>
            </a:r>
          </a:p>
        </p:txBody>
      </p:sp>
      <p:pic>
        <p:nvPicPr>
          <p:cNvPr id="226" name="Screen Shot 2020-12-02 at 5.39.02 PM.jpg" descr="Screen Shot 2020-12-02 at 5.39.02 PM.jpg"/>
          <p:cNvPicPr>
            <a:picLocks noChangeAspect="1"/>
          </p:cNvPicPr>
          <p:nvPr/>
        </p:nvPicPr>
        <p:blipFill>
          <a:blip r:embed="rId2">
            <a:extLst/>
          </a:blip>
          <a:stretch>
            <a:fillRect/>
          </a:stretch>
        </p:blipFill>
        <p:spPr>
          <a:xfrm>
            <a:off x="659601" y="1333016"/>
            <a:ext cx="5497516" cy="481831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lateVTI">
  <a:themeElements>
    <a:clrScheme name="SlateVTI">
      <a:dk1>
        <a:srgbClr val="000000"/>
      </a:dk1>
      <a:lt1>
        <a:srgbClr val="FFFFFF"/>
      </a:lt1>
      <a:dk2>
        <a:srgbClr val="A7A7A7"/>
      </a:dk2>
      <a:lt2>
        <a:srgbClr val="535353"/>
      </a:lt2>
      <a:accent1>
        <a:srgbClr val="E72972"/>
      </a:accent1>
      <a:accent2>
        <a:srgbClr val="D517AF"/>
      </a:accent2>
      <a:accent3>
        <a:srgbClr val="BD29E7"/>
      </a:accent3>
      <a:accent4>
        <a:srgbClr val="6A2AD8"/>
      </a:accent4>
      <a:accent5>
        <a:srgbClr val="333DE8"/>
      </a:accent5>
      <a:accent6>
        <a:srgbClr val="1770D5"/>
      </a:accent6>
      <a:hlink>
        <a:srgbClr val="0000FF"/>
      </a:hlink>
      <a:folHlink>
        <a:srgbClr val="FF00FF"/>
      </a:folHlink>
    </a:clrScheme>
    <a:fontScheme name="SlateVTI">
      <a:majorFont>
        <a:latin typeface="Franklin Gothic Book"/>
        <a:ea typeface="Franklin Gothic Book"/>
        <a:cs typeface="Franklin Gothic Book"/>
      </a:majorFont>
      <a:minorFont>
        <a:latin typeface="Helvetica"/>
        <a:ea typeface="Helvetica"/>
        <a:cs typeface="Helvetica"/>
      </a:minorFont>
    </a:fontScheme>
    <a:fmtScheme name="Slat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25400" dir="5400000">
              <a:srgbClr val="000000">
                <a:alpha val="60000"/>
              </a:srgbClr>
            </a:outerShdw>
          </a:effectLst>
        </a:effectStyle>
        <a:effectStyle>
          <a:effectLst>
            <a:outerShdw sx="100000" sy="100000" kx="0" ky="0" algn="b" rotWithShape="0" blurRad="63500" dist="25400" dir="5400000">
              <a:srgbClr val="000000">
                <a:alpha val="60000"/>
              </a:srgbClr>
            </a:outerShdw>
          </a:effectLst>
        </a:effectStyle>
        <a:effectStyle>
          <a:effectLst>
            <a:outerShdw sx="100000" sy="100000" kx="0" ky="0" algn="b" rotWithShape="0" blurRad="63500" dist="25400" dir="54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63500" dist="25400" dir="5400000">
            <a:srgbClr val="000000">
              <a:alpha val="6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63500" dist="25400" dir="5400000">
            <a:srgbClr val="00000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lateVTI">
  <a:themeElements>
    <a:clrScheme name="SlateVTI">
      <a:dk1>
        <a:srgbClr val="000000"/>
      </a:dk1>
      <a:lt1>
        <a:srgbClr val="FFFFFF"/>
      </a:lt1>
      <a:dk2>
        <a:srgbClr val="A7A7A7"/>
      </a:dk2>
      <a:lt2>
        <a:srgbClr val="535353"/>
      </a:lt2>
      <a:accent1>
        <a:srgbClr val="E72972"/>
      </a:accent1>
      <a:accent2>
        <a:srgbClr val="D517AF"/>
      </a:accent2>
      <a:accent3>
        <a:srgbClr val="BD29E7"/>
      </a:accent3>
      <a:accent4>
        <a:srgbClr val="6A2AD8"/>
      </a:accent4>
      <a:accent5>
        <a:srgbClr val="333DE8"/>
      </a:accent5>
      <a:accent6>
        <a:srgbClr val="1770D5"/>
      </a:accent6>
      <a:hlink>
        <a:srgbClr val="0000FF"/>
      </a:hlink>
      <a:folHlink>
        <a:srgbClr val="FF00FF"/>
      </a:folHlink>
    </a:clrScheme>
    <a:fontScheme name="SlateVTI">
      <a:majorFont>
        <a:latin typeface="Franklin Gothic Book"/>
        <a:ea typeface="Franklin Gothic Book"/>
        <a:cs typeface="Franklin Gothic Book"/>
      </a:majorFont>
      <a:minorFont>
        <a:latin typeface="Helvetica"/>
        <a:ea typeface="Helvetica"/>
        <a:cs typeface="Helvetica"/>
      </a:minorFont>
    </a:fontScheme>
    <a:fmtScheme name="Slate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63500" dist="25400" dir="5400000">
              <a:srgbClr val="000000">
                <a:alpha val="60000"/>
              </a:srgbClr>
            </a:outerShdw>
          </a:effectLst>
        </a:effectStyle>
        <a:effectStyle>
          <a:effectLst>
            <a:outerShdw sx="100000" sy="100000" kx="0" ky="0" algn="b" rotWithShape="0" blurRad="63500" dist="25400" dir="5400000">
              <a:srgbClr val="000000">
                <a:alpha val="60000"/>
              </a:srgbClr>
            </a:outerShdw>
          </a:effectLst>
        </a:effectStyle>
        <a:effectStyle>
          <a:effectLst>
            <a:outerShdw sx="100000" sy="100000" kx="0" ky="0" algn="b" rotWithShape="0" blurRad="63500" dist="25400" dir="540000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63500" dist="25400" dir="5400000">
            <a:srgbClr val="000000">
              <a:alpha val="6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63500" dist="25400" dir="5400000">
            <a:srgbClr val="00000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Franklin Gothic Boo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